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8" r:id="rId2"/>
    <p:sldId id="370" r:id="rId3"/>
    <p:sldId id="380" r:id="rId4"/>
    <p:sldId id="381" r:id="rId5"/>
    <p:sldId id="382" r:id="rId6"/>
    <p:sldId id="379" r:id="rId7"/>
    <p:sldId id="372" r:id="rId8"/>
    <p:sldId id="383" r:id="rId9"/>
    <p:sldId id="384" r:id="rId10"/>
    <p:sldId id="385" r:id="rId11"/>
    <p:sldId id="386" r:id="rId12"/>
    <p:sldId id="387" r:id="rId13"/>
    <p:sldId id="374" r:id="rId14"/>
    <p:sldId id="3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동준" initials="김동" lastIdx="14" clrIdx="0">
    <p:extLst>
      <p:ext uri="{19B8F6BF-5375-455C-9EA6-DF929625EA0E}">
        <p15:presenceInfo xmlns:p15="http://schemas.microsoft.com/office/powerpoint/2012/main" userId="c91ed074e52c14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A38"/>
    <a:srgbClr val="F9F4CE"/>
    <a:srgbClr val="F8F8F8"/>
    <a:srgbClr val="F48E93"/>
    <a:srgbClr val="C0C0C0"/>
    <a:srgbClr val="FF6766"/>
    <a:srgbClr val="333F50"/>
    <a:srgbClr val="FAC6C8"/>
    <a:srgbClr val="595959"/>
    <a:srgbClr val="94A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6:23:05.783" idx="12">
    <p:pos x="10" y="10"/>
    <p:text>티머니는 전국민이 보편적으로 사용하는 교통카드로 최근에는 카드뿐만아닌 여러형태로도 출시된다.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14:11.273" idx="1">
    <p:pos x="10" y="10"/>
    <p:text>여기서 동영상을 보여주는데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14:29.966" idx="2">
    <p:pos x="146" y="146"/>
    <p:text>첫번째는 중간에 2016년도 동영상이란걸 언급하고   두번째는 사작할떄 최근 동영상이란걸 언급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16:29.185" idx="4">
    <p:pos x="146" y="282"/>
    <p:text>두번째 동영상은 1분까지만 보여주기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27:00.018" idx="5">
    <p:pos x="10" y="10"/>
    <p:text>721만원은 하루 과태료, 18억 6천만원은 작년에 부과한 과태료 금액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28:06.251" idx="6">
    <p:pos x="146" y="146"/>
    <p:text>얼마전 생일이 지나 교통비가 많이나오게 되어 걱정중하던 중, 버스에서 아주머니가 청소년요금을 내며 타는 모습을 보고 생체인식 T-money Sysyem을 고안하게 되었다.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3:43:40.449" idx="7">
    <p:pos x="10" y="10"/>
    <p:text>본격적으로 설명하기에 앞서 우선 생체인식에 대해 설명한다.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3:57:54.925" idx="8">
    <p:pos x="146" y="146"/>
    <p:text>위조방지와 관리측면에서 안전한 시스템을 구축할 수 있다는 장점을 보고, 교통카드와 결합했을때 최고의 시너지를 낼것이라 생각했다.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4:33:00.842" idx="9">
    <p:pos x="10" y="10"/>
    <p:text>여러가지 생체인식이 있다는 것만 보여주고 빠르게 넘어간다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6:21:12.093" idx="11">
    <p:pos x="10" y="146"/>
    <p:text>이 기술들은 큰 임팩트가 없었다.</p:text>
    <p:extLst>
      <p:ext uri="{C676402C-5697-4E1C-873F-D02D1690AC5C}">
        <p15:threadingInfo xmlns:p15="http://schemas.microsoft.com/office/powerpoint/2012/main" timeZoneBias="-540">
          <p15:parentCm authorId="1" idx="9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4:33:20.077" idx="10">
    <p:pos x="10" y="10"/>
    <p:text>여러가지 생체인식 기술중 왜 정맥인식에 관심이 갔는지 설명한다.  = 높은 보안성 + wearable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8T06:27:54.826" idx="13">
    <p:pos x="10" y="10"/>
    <p:text>생체인식 기술을 도입해 승객의 연령을 정확히 구분한다면 대중교통 사스템이 좀 더 투명해질것이다.</p:text>
    <p:extLst>
      <p:ext uri="{C676402C-5697-4E1C-873F-D02D1690AC5C}">
        <p15:threadingInfo xmlns:p15="http://schemas.microsoft.com/office/powerpoint/2012/main" timeZoneBias="-540"/>
      </p:ext>
    </p:extLst>
  </p:cm>
  <p:cm authorId="1" dt="2018-11-18T06:31:57.124" idx="14">
    <p:pos x="10" y="146"/>
    <p:text>그로인해 대중교통 적자 문제 또한 해결 할 수 있을 것이다.</p:text>
    <p:extLst>
      <p:ext uri="{C676402C-5697-4E1C-873F-D02D1690AC5C}">
        <p15:threadingInfo xmlns:p15="http://schemas.microsoft.com/office/powerpoint/2012/main" timeZoneBias="-540">
          <p15:parentCm authorId="1" idx="1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D4ADD-C93A-44AF-BDEF-FE3D18CC1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3772612-5C61-4A03-9FBC-BFAB16B3A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34EAE3F-DC66-45C2-9D84-BA1E8AEA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9D2665-3D0B-48C6-8FAA-0F03FD61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FAAA52-B65F-4C83-A84D-317E71A3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4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050E3-1C56-47BC-AF09-4FCB9C93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DF783D5-55D5-4233-A477-EEA70601C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B2E70E-61DB-40F1-B659-B48F5232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39CA84E-2465-492F-8C93-D27AE285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2A1899-61C9-4CA2-B91E-8EAC1EC9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5D8A61D-A5FB-4658-A6DB-476590938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2A2521-99CE-4457-B75F-6F28CA3E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A99B67-70E5-44E0-801E-5160E4E4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DBC24B0-882E-439B-BE2C-15C52F9F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903D73-F05D-401A-AF01-3C7A62C6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BC76A9-EDF7-4511-A1B3-D117754E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650A07B-7ADB-4503-9BB3-7B1B5D10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AA2823-D283-4B82-B657-5D01F372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16E5337-AC8A-4F7C-81B3-29BEEE59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4DF69F0-2BCB-44C6-9C3E-548F21A2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B7D34B-51FE-44C8-B500-886A2B55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0B0A0B-6C91-4043-A03F-8EDF674E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EB840F-4934-46AA-951B-10750C92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B9C3D3-5554-4A9B-A81A-2048D1DB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7E600C-8AC8-48E6-BDEE-F1C21F02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6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7A6DD8-0CD1-4BFA-BA86-095D8FAF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72600F-2E76-4039-A54D-8805B1720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37A9072-1E1B-43E6-A86F-9286D04A6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52DAA7D-9B7F-4985-85FA-3D623BD4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E5972AA-05CD-4976-8FB4-5D7D51A8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C883F14-A24B-436F-9AB5-60E4A35E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73F61D-246A-4C01-817A-0D948B47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1B16829-C28A-4C0D-A72E-0D56CB66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348269E-22AC-4D20-A3B4-414C4D9F8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70E1626-EA5F-461C-ADD8-50C7F4E62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16CF8-4EEC-4A9A-BA0E-018F4F605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5D33C2B-F19E-487E-923E-B8CF3460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4FDF381-9D73-498B-9652-6D246B0E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EC8638C-674E-484F-8038-FA8BBA2D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0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6311F0-061A-44FA-9905-74D15334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F068819-5F7A-49A2-9F37-D0017D09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B3B4823-D436-4987-97FB-1AF662B5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776F2F3-4EC0-4641-8EB0-26A3F1B8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5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8CDE25B-3748-449B-8A3C-12A165E8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467E757-B01C-449A-880F-54AADFE6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8E8929F-C95D-4557-BDCB-27C077DB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9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663DD7-9FEC-47FC-8C02-860F8EBD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919B7D-3182-49BA-B0A9-12961AE77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7ABA96-CC05-4C53-8AE9-321C64380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54460FC-D1E3-4A9C-AF6D-B308283D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F3A36A-1AFF-4F28-B6E6-69CA9D4E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087D9B-CE8C-4E27-8412-9454A67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9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AF5A42-0330-4B98-8675-A2399D9E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75148E2-97B2-4B9D-935C-107283B1A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17E316C-2C01-4B81-936D-3CDFD7514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E142CED-EECC-4801-89E5-FC01922A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6DFDE64-BCA9-4ABF-AE20-E944BCEE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5C8AD7B-15D8-4405-8AE0-C9E2B9CA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6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A4F87D-A502-4E89-A868-908C2263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BD29AED-1DC5-489E-A9DA-2D130BD0F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78A86E-6CFB-48C5-8F86-6F94A5183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27C7A8-FE7A-4C22-A800-3CA828F02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B5D87B-6EE5-45E0-8E5D-D5682192A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8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iINQ379n7A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youtube.com/watch?v=9dszwy6DtY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www.google.com/imgres?imgurl=https://t1.daumcdn.net/cfile/tistory/2652B53D58BCE56203&amp;imgrefurl=http://caninity.tistory.com/574&amp;docid=a032ViEqFCOpEM&amp;tbnid=rqoqr3D3j6p6WM:&amp;vet=10ahUKEwjEs7nZptzeAhWPc3AKHW13DYkQMwifASgAMAA..i&amp;w=273&amp;h=273&amp;bih=598&amp;biw=1229&amp;q=%ED%8B%B0%EB%A8%B8%EB%8B%88&amp;ved=0ahUKEwjEs7nZptzeAhWPc3AKHW13DYkQMwifASgAMAA&amp;iact=mrc&amp;uact=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25799" y="1855524"/>
            <a:ext cx="2286223" cy="2663209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014781" y="2948405"/>
            <a:ext cx="5473031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i="1" dirty="0">
                <a:solidFill>
                  <a:schemeClr val="bg1"/>
                </a:solidFill>
              </a:rPr>
              <a:t>생체인식</a:t>
            </a:r>
            <a:r>
              <a:rPr lang="ko-KR" altLang="en-US" sz="4000" b="1" i="1" dirty="0">
                <a:solidFill>
                  <a:srgbClr val="FF0000"/>
                </a:solidFill>
              </a:rPr>
              <a:t> </a:t>
            </a:r>
            <a:r>
              <a:rPr lang="en-US" altLang="ko-KR" sz="4000" b="1" i="1" dirty="0">
                <a:solidFill>
                  <a:srgbClr val="FF0000"/>
                </a:solidFill>
              </a:rPr>
              <a:t>T-money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6AA4136-D808-4E03-91B2-F6A9D3BBDEC7}"/>
              </a:ext>
            </a:extLst>
          </p:cNvPr>
          <p:cNvSpPr/>
          <p:nvPr/>
        </p:nvSpPr>
        <p:spPr>
          <a:xfrm>
            <a:off x="7502714" y="5061857"/>
            <a:ext cx="4748292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제 </a:t>
            </a:r>
            <a:r>
              <a:rPr lang="en-US" altLang="ko-KR" sz="2800" b="1" dirty="0">
                <a:solidFill>
                  <a:srgbClr val="F14A38"/>
                </a:solidFill>
              </a:rPr>
              <a:t>20</a:t>
            </a:r>
            <a:r>
              <a:rPr lang="ko-KR" altLang="en-US" sz="2800" b="1" dirty="0">
                <a:solidFill>
                  <a:srgbClr val="F14A38"/>
                </a:solidFill>
              </a:rPr>
              <a:t>조</a:t>
            </a:r>
            <a:endParaRPr lang="en-US" altLang="ko-KR" sz="2800" b="1" dirty="0">
              <a:solidFill>
                <a:srgbClr val="F14A3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김동준</a:t>
            </a:r>
            <a:r>
              <a:rPr lang="en-US" altLang="ko-KR" sz="2800" b="1" dirty="0">
                <a:solidFill>
                  <a:srgbClr val="F14A38"/>
                </a:solidFill>
              </a:rPr>
              <a:t>,</a:t>
            </a:r>
            <a:r>
              <a:rPr lang="ko-KR" altLang="en-US" sz="2800" b="1" dirty="0">
                <a:solidFill>
                  <a:srgbClr val="F14A38"/>
                </a:solidFill>
              </a:rPr>
              <a:t> 김민주</a:t>
            </a:r>
            <a:r>
              <a:rPr lang="en-US" altLang="ko-KR" sz="2800" b="1" dirty="0">
                <a:solidFill>
                  <a:srgbClr val="F14A38"/>
                </a:solidFill>
              </a:rPr>
              <a:t>, </a:t>
            </a:r>
            <a:r>
              <a:rPr lang="ko-KR" altLang="en-US" sz="2800" b="1" dirty="0">
                <a:solidFill>
                  <a:srgbClr val="F14A38"/>
                </a:solidFill>
              </a:rPr>
              <a:t>이주혜</a:t>
            </a:r>
            <a:endParaRPr lang="en-US" altLang="ko-KR" sz="2800" b="1" dirty="0">
              <a:solidFill>
                <a:srgbClr val="F14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2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원호 47">
            <a:extLst>
              <a:ext uri="{FF2B5EF4-FFF2-40B4-BE49-F238E27FC236}">
                <a16:creationId xmlns:a16="http://schemas.microsoft.com/office/drawing/2014/main" xmlns="" id="{BE922C07-C059-467D-B81C-8EDB82564B38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xmlns="" id="{3580649F-E37F-449A-B25C-C29559DA36A9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xmlns="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xmlns="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795" y="183329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12" name="Google Shape;543;p63">
            <a:extLst>
              <a:ext uri="{FF2B5EF4-FFF2-40B4-BE49-F238E27FC236}">
                <a16:creationId xmlns:a16="http://schemas.microsoft.com/office/drawing/2014/main" xmlns="" id="{3A42337D-212F-4933-AC4F-9857D3047EF4}"/>
              </a:ext>
            </a:extLst>
          </p:cNvPr>
          <p:cNvGrpSpPr/>
          <p:nvPr/>
        </p:nvGrpSpPr>
        <p:grpSpPr>
          <a:xfrm rot="5400000">
            <a:off x="6726445" y="-947593"/>
            <a:ext cx="1633168" cy="6113543"/>
            <a:chOff x="1080" y="824"/>
            <a:chExt cx="1920" cy="4452"/>
          </a:xfrm>
        </p:grpSpPr>
        <p:sp>
          <p:nvSpPr>
            <p:cNvPr id="16" name="Google Shape;546;p63">
              <a:extLst>
                <a:ext uri="{FF2B5EF4-FFF2-40B4-BE49-F238E27FC236}">
                  <a16:creationId xmlns:a16="http://schemas.microsoft.com/office/drawing/2014/main" xmlns="" id="{DFD32148-ACEE-4A07-A7DB-084B877A0019}"/>
                </a:ext>
              </a:extLst>
            </p:cNvPr>
            <p:cNvSpPr/>
            <p:nvPr/>
          </p:nvSpPr>
          <p:spPr>
            <a:xfrm>
              <a:off x="1081" y="824"/>
              <a:ext cx="1918" cy="1432"/>
            </a:xfrm>
            <a:custGeom>
              <a:avLst/>
              <a:gdLst/>
              <a:ahLst/>
              <a:cxnLst/>
              <a:rect l="l" t="t" r="r" b="b"/>
              <a:pathLst>
                <a:path w="5753" h="3353" extrusionOk="0">
                  <a:moveTo>
                    <a:pt x="5753" y="3353"/>
                  </a:moveTo>
                  <a:lnTo>
                    <a:pt x="5750" y="3274"/>
                  </a:lnTo>
                  <a:lnTo>
                    <a:pt x="5730" y="3124"/>
                  </a:lnTo>
                  <a:lnTo>
                    <a:pt x="5698" y="2987"/>
                  </a:lnTo>
                  <a:lnTo>
                    <a:pt x="5652" y="2862"/>
                  </a:lnTo>
                  <a:lnTo>
                    <a:pt x="5594" y="2748"/>
                  </a:lnTo>
                  <a:lnTo>
                    <a:pt x="5524" y="2646"/>
                  </a:lnTo>
                  <a:lnTo>
                    <a:pt x="5444" y="2555"/>
                  </a:lnTo>
                  <a:lnTo>
                    <a:pt x="5354" y="2476"/>
                  </a:lnTo>
                  <a:lnTo>
                    <a:pt x="5303" y="2441"/>
                  </a:lnTo>
                  <a:lnTo>
                    <a:pt x="5267" y="2412"/>
                  </a:lnTo>
                  <a:lnTo>
                    <a:pt x="5200" y="2348"/>
                  </a:lnTo>
                  <a:lnTo>
                    <a:pt x="5103" y="2237"/>
                  </a:lnTo>
                  <a:lnTo>
                    <a:pt x="4995" y="2075"/>
                  </a:lnTo>
                  <a:lnTo>
                    <a:pt x="4907" y="1920"/>
                  </a:lnTo>
                  <a:lnTo>
                    <a:pt x="4874" y="1854"/>
                  </a:lnTo>
                  <a:lnTo>
                    <a:pt x="4852" y="1807"/>
                  </a:lnTo>
                  <a:lnTo>
                    <a:pt x="4819" y="1712"/>
                  </a:lnTo>
                  <a:lnTo>
                    <a:pt x="4780" y="1557"/>
                  </a:lnTo>
                  <a:lnTo>
                    <a:pt x="4749" y="1334"/>
                  </a:lnTo>
                  <a:lnTo>
                    <a:pt x="4731" y="1103"/>
                  </a:lnTo>
                  <a:lnTo>
                    <a:pt x="4718" y="876"/>
                  </a:lnTo>
                  <a:lnTo>
                    <a:pt x="4701" y="664"/>
                  </a:lnTo>
                  <a:lnTo>
                    <a:pt x="4678" y="523"/>
                  </a:lnTo>
                  <a:lnTo>
                    <a:pt x="4655" y="438"/>
                  </a:lnTo>
                  <a:lnTo>
                    <a:pt x="4628" y="363"/>
                  </a:lnTo>
                  <a:lnTo>
                    <a:pt x="4592" y="298"/>
                  </a:lnTo>
                  <a:lnTo>
                    <a:pt x="4570" y="272"/>
                  </a:lnTo>
                  <a:lnTo>
                    <a:pt x="4549" y="249"/>
                  </a:lnTo>
                  <a:lnTo>
                    <a:pt x="4491" y="206"/>
                  </a:lnTo>
                  <a:lnTo>
                    <a:pt x="4422" y="170"/>
                  </a:lnTo>
                  <a:lnTo>
                    <a:pt x="4340" y="137"/>
                  </a:lnTo>
                  <a:lnTo>
                    <a:pt x="4200" y="96"/>
                  </a:lnTo>
                  <a:lnTo>
                    <a:pt x="3981" y="56"/>
                  </a:lnTo>
                  <a:lnTo>
                    <a:pt x="3741" y="29"/>
                  </a:lnTo>
                  <a:lnTo>
                    <a:pt x="3487" y="12"/>
                  </a:lnTo>
                  <a:lnTo>
                    <a:pt x="3108" y="0"/>
                  </a:lnTo>
                  <a:lnTo>
                    <a:pt x="2876" y="0"/>
                  </a:lnTo>
                  <a:lnTo>
                    <a:pt x="2646" y="0"/>
                  </a:lnTo>
                  <a:lnTo>
                    <a:pt x="2266" y="12"/>
                  </a:lnTo>
                  <a:lnTo>
                    <a:pt x="2014" y="29"/>
                  </a:lnTo>
                  <a:lnTo>
                    <a:pt x="1772" y="56"/>
                  </a:lnTo>
                  <a:lnTo>
                    <a:pt x="1553" y="96"/>
                  </a:lnTo>
                  <a:lnTo>
                    <a:pt x="1413" y="137"/>
                  </a:lnTo>
                  <a:lnTo>
                    <a:pt x="1331" y="170"/>
                  </a:lnTo>
                  <a:lnTo>
                    <a:pt x="1261" y="206"/>
                  </a:lnTo>
                  <a:lnTo>
                    <a:pt x="1204" y="249"/>
                  </a:lnTo>
                  <a:lnTo>
                    <a:pt x="1183" y="272"/>
                  </a:lnTo>
                  <a:lnTo>
                    <a:pt x="1161" y="298"/>
                  </a:lnTo>
                  <a:lnTo>
                    <a:pt x="1125" y="363"/>
                  </a:lnTo>
                  <a:lnTo>
                    <a:pt x="1096" y="438"/>
                  </a:lnTo>
                  <a:lnTo>
                    <a:pt x="1075" y="523"/>
                  </a:lnTo>
                  <a:lnTo>
                    <a:pt x="1052" y="664"/>
                  </a:lnTo>
                  <a:lnTo>
                    <a:pt x="1034" y="876"/>
                  </a:lnTo>
                  <a:lnTo>
                    <a:pt x="1021" y="1103"/>
                  </a:lnTo>
                  <a:lnTo>
                    <a:pt x="1004" y="1334"/>
                  </a:lnTo>
                  <a:lnTo>
                    <a:pt x="972" y="1557"/>
                  </a:lnTo>
                  <a:lnTo>
                    <a:pt x="934" y="1712"/>
                  </a:lnTo>
                  <a:lnTo>
                    <a:pt x="900" y="1807"/>
                  </a:lnTo>
                  <a:lnTo>
                    <a:pt x="879" y="1854"/>
                  </a:lnTo>
                  <a:lnTo>
                    <a:pt x="831" y="1946"/>
                  </a:lnTo>
                  <a:lnTo>
                    <a:pt x="722" y="2120"/>
                  </a:lnTo>
                  <a:lnTo>
                    <a:pt x="595" y="2281"/>
                  </a:lnTo>
                  <a:lnTo>
                    <a:pt x="453" y="2430"/>
                  </a:lnTo>
                  <a:lnTo>
                    <a:pt x="373" y="2497"/>
                  </a:lnTo>
                  <a:lnTo>
                    <a:pt x="333" y="2533"/>
                  </a:lnTo>
                  <a:lnTo>
                    <a:pt x="257" y="2614"/>
                  </a:lnTo>
                  <a:lnTo>
                    <a:pt x="190" y="2703"/>
                  </a:lnTo>
                  <a:lnTo>
                    <a:pt x="133" y="2803"/>
                  </a:lnTo>
                  <a:lnTo>
                    <a:pt x="84" y="2911"/>
                  </a:lnTo>
                  <a:lnTo>
                    <a:pt x="46" y="3027"/>
                  </a:lnTo>
                  <a:lnTo>
                    <a:pt x="19" y="3151"/>
                  </a:lnTo>
                  <a:lnTo>
                    <a:pt x="3" y="3284"/>
                  </a:lnTo>
                  <a:lnTo>
                    <a:pt x="0" y="3353"/>
                  </a:lnTo>
                  <a:lnTo>
                    <a:pt x="5753" y="3353"/>
                  </a:lnTo>
                  <a:lnTo>
                    <a:pt x="5753" y="335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7;p63">
              <a:extLst>
                <a:ext uri="{FF2B5EF4-FFF2-40B4-BE49-F238E27FC236}">
                  <a16:creationId xmlns:a16="http://schemas.microsoft.com/office/drawing/2014/main" xmlns="" id="{207F3464-AA40-4A4D-9EA5-C50C95ED728C}"/>
                </a:ext>
              </a:extLst>
            </p:cNvPr>
            <p:cNvSpPr/>
            <p:nvPr/>
          </p:nvSpPr>
          <p:spPr>
            <a:xfrm>
              <a:off x="1081" y="3792"/>
              <a:ext cx="1918" cy="1484"/>
            </a:xfrm>
            <a:custGeom>
              <a:avLst/>
              <a:gdLst/>
              <a:ahLst/>
              <a:cxnLst/>
              <a:rect l="l" t="t" r="r" b="b"/>
              <a:pathLst>
                <a:path w="5753" h="3352" extrusionOk="0">
                  <a:moveTo>
                    <a:pt x="5753" y="0"/>
                  </a:moveTo>
                  <a:lnTo>
                    <a:pt x="5750" y="79"/>
                  </a:lnTo>
                  <a:lnTo>
                    <a:pt x="5730" y="227"/>
                  </a:lnTo>
                  <a:lnTo>
                    <a:pt x="5698" y="364"/>
                  </a:lnTo>
                  <a:lnTo>
                    <a:pt x="5652" y="489"/>
                  </a:lnTo>
                  <a:lnTo>
                    <a:pt x="5594" y="603"/>
                  </a:lnTo>
                  <a:lnTo>
                    <a:pt x="5524" y="707"/>
                  </a:lnTo>
                  <a:lnTo>
                    <a:pt x="5444" y="797"/>
                  </a:lnTo>
                  <a:lnTo>
                    <a:pt x="5354" y="877"/>
                  </a:lnTo>
                  <a:lnTo>
                    <a:pt x="5303" y="911"/>
                  </a:lnTo>
                  <a:lnTo>
                    <a:pt x="5267" y="939"/>
                  </a:lnTo>
                  <a:lnTo>
                    <a:pt x="5200" y="1003"/>
                  </a:lnTo>
                  <a:lnTo>
                    <a:pt x="5103" y="1114"/>
                  </a:lnTo>
                  <a:lnTo>
                    <a:pt x="4995" y="1276"/>
                  </a:lnTo>
                  <a:lnTo>
                    <a:pt x="4907" y="1431"/>
                  </a:lnTo>
                  <a:lnTo>
                    <a:pt x="4874" y="1499"/>
                  </a:lnTo>
                  <a:lnTo>
                    <a:pt x="4852" y="1544"/>
                  </a:lnTo>
                  <a:lnTo>
                    <a:pt x="4819" y="1640"/>
                  </a:lnTo>
                  <a:lnTo>
                    <a:pt x="4780" y="1796"/>
                  </a:lnTo>
                  <a:lnTo>
                    <a:pt x="4749" y="2019"/>
                  </a:lnTo>
                  <a:lnTo>
                    <a:pt x="4731" y="2249"/>
                  </a:lnTo>
                  <a:lnTo>
                    <a:pt x="4718" y="2475"/>
                  </a:lnTo>
                  <a:lnTo>
                    <a:pt x="4701" y="2687"/>
                  </a:lnTo>
                  <a:lnTo>
                    <a:pt x="4678" y="2830"/>
                  </a:lnTo>
                  <a:lnTo>
                    <a:pt x="4655" y="2915"/>
                  </a:lnTo>
                  <a:lnTo>
                    <a:pt x="4628" y="2990"/>
                  </a:lnTo>
                  <a:lnTo>
                    <a:pt x="4592" y="3053"/>
                  </a:lnTo>
                  <a:lnTo>
                    <a:pt x="4570" y="3080"/>
                  </a:lnTo>
                  <a:lnTo>
                    <a:pt x="4549" y="3103"/>
                  </a:lnTo>
                  <a:lnTo>
                    <a:pt x="4491" y="3145"/>
                  </a:lnTo>
                  <a:lnTo>
                    <a:pt x="4422" y="3182"/>
                  </a:lnTo>
                  <a:lnTo>
                    <a:pt x="4340" y="3214"/>
                  </a:lnTo>
                  <a:lnTo>
                    <a:pt x="4200" y="3256"/>
                  </a:lnTo>
                  <a:lnTo>
                    <a:pt x="3981" y="3296"/>
                  </a:lnTo>
                  <a:lnTo>
                    <a:pt x="3741" y="3324"/>
                  </a:lnTo>
                  <a:lnTo>
                    <a:pt x="3487" y="3339"/>
                  </a:lnTo>
                  <a:lnTo>
                    <a:pt x="3108" y="3351"/>
                  </a:lnTo>
                  <a:lnTo>
                    <a:pt x="2876" y="3352"/>
                  </a:lnTo>
                  <a:lnTo>
                    <a:pt x="2646" y="3351"/>
                  </a:lnTo>
                  <a:lnTo>
                    <a:pt x="2266" y="3339"/>
                  </a:lnTo>
                  <a:lnTo>
                    <a:pt x="2014" y="3324"/>
                  </a:lnTo>
                  <a:lnTo>
                    <a:pt x="1772" y="3296"/>
                  </a:lnTo>
                  <a:lnTo>
                    <a:pt x="1553" y="3256"/>
                  </a:lnTo>
                  <a:lnTo>
                    <a:pt x="1413" y="3214"/>
                  </a:lnTo>
                  <a:lnTo>
                    <a:pt x="1331" y="3182"/>
                  </a:lnTo>
                  <a:lnTo>
                    <a:pt x="1261" y="3145"/>
                  </a:lnTo>
                  <a:lnTo>
                    <a:pt x="1204" y="3103"/>
                  </a:lnTo>
                  <a:lnTo>
                    <a:pt x="1183" y="3080"/>
                  </a:lnTo>
                  <a:lnTo>
                    <a:pt x="1161" y="3053"/>
                  </a:lnTo>
                  <a:lnTo>
                    <a:pt x="1125" y="2990"/>
                  </a:lnTo>
                  <a:lnTo>
                    <a:pt x="1096" y="2915"/>
                  </a:lnTo>
                  <a:lnTo>
                    <a:pt x="1075" y="2830"/>
                  </a:lnTo>
                  <a:lnTo>
                    <a:pt x="1052" y="2687"/>
                  </a:lnTo>
                  <a:lnTo>
                    <a:pt x="1034" y="2475"/>
                  </a:lnTo>
                  <a:lnTo>
                    <a:pt x="1021" y="2249"/>
                  </a:lnTo>
                  <a:lnTo>
                    <a:pt x="1004" y="2019"/>
                  </a:lnTo>
                  <a:lnTo>
                    <a:pt x="972" y="1796"/>
                  </a:lnTo>
                  <a:lnTo>
                    <a:pt x="934" y="1640"/>
                  </a:lnTo>
                  <a:lnTo>
                    <a:pt x="900" y="1544"/>
                  </a:lnTo>
                  <a:lnTo>
                    <a:pt x="879" y="1499"/>
                  </a:lnTo>
                  <a:lnTo>
                    <a:pt x="831" y="1407"/>
                  </a:lnTo>
                  <a:lnTo>
                    <a:pt x="722" y="1231"/>
                  </a:lnTo>
                  <a:lnTo>
                    <a:pt x="595" y="1070"/>
                  </a:lnTo>
                  <a:lnTo>
                    <a:pt x="453" y="921"/>
                  </a:lnTo>
                  <a:lnTo>
                    <a:pt x="373" y="854"/>
                  </a:lnTo>
                  <a:lnTo>
                    <a:pt x="333" y="818"/>
                  </a:lnTo>
                  <a:lnTo>
                    <a:pt x="257" y="738"/>
                  </a:lnTo>
                  <a:lnTo>
                    <a:pt x="190" y="648"/>
                  </a:lnTo>
                  <a:lnTo>
                    <a:pt x="133" y="548"/>
                  </a:lnTo>
                  <a:lnTo>
                    <a:pt x="84" y="440"/>
                  </a:lnTo>
                  <a:lnTo>
                    <a:pt x="46" y="324"/>
                  </a:lnTo>
                  <a:lnTo>
                    <a:pt x="19" y="200"/>
                  </a:lnTo>
                  <a:lnTo>
                    <a:pt x="3" y="69"/>
                  </a:lnTo>
                  <a:lnTo>
                    <a:pt x="0" y="0"/>
                  </a:lnTo>
                  <a:lnTo>
                    <a:pt x="5753" y="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8;p63">
              <a:extLst>
                <a:ext uri="{FF2B5EF4-FFF2-40B4-BE49-F238E27FC236}">
                  <a16:creationId xmlns:a16="http://schemas.microsoft.com/office/drawing/2014/main" xmlns="" id="{C610D474-67A9-4E0C-96D2-B8EE97BD9A54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9;p63">
              <a:extLst>
                <a:ext uri="{FF2B5EF4-FFF2-40B4-BE49-F238E27FC236}">
                  <a16:creationId xmlns:a16="http://schemas.microsoft.com/office/drawing/2014/main" xmlns="" id="{9DE08FBD-EACF-4304-9D5B-B3564506B6BC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  <a:moveTo>
                    <a:pt x="4609" y="383"/>
                  </a:moveTo>
                  <a:lnTo>
                    <a:pt x="4648" y="384"/>
                  </a:lnTo>
                  <a:lnTo>
                    <a:pt x="4725" y="391"/>
                  </a:lnTo>
                  <a:lnTo>
                    <a:pt x="4800" y="407"/>
                  </a:lnTo>
                  <a:lnTo>
                    <a:pt x="4872" y="430"/>
                  </a:lnTo>
                  <a:lnTo>
                    <a:pt x="4941" y="459"/>
                  </a:lnTo>
                  <a:lnTo>
                    <a:pt x="5006" y="495"/>
                  </a:lnTo>
                  <a:lnTo>
                    <a:pt x="5068" y="535"/>
                  </a:lnTo>
                  <a:lnTo>
                    <a:pt x="5126" y="583"/>
                  </a:lnTo>
                  <a:lnTo>
                    <a:pt x="5178" y="635"/>
                  </a:lnTo>
                  <a:lnTo>
                    <a:pt x="5224" y="692"/>
                  </a:lnTo>
                  <a:lnTo>
                    <a:pt x="5265" y="753"/>
                  </a:lnTo>
                  <a:lnTo>
                    <a:pt x="5301" y="819"/>
                  </a:lnTo>
                  <a:lnTo>
                    <a:pt x="5330" y="887"/>
                  </a:lnTo>
                  <a:lnTo>
                    <a:pt x="5353" y="960"/>
                  </a:lnTo>
                  <a:lnTo>
                    <a:pt x="5368" y="1035"/>
                  </a:lnTo>
                  <a:lnTo>
                    <a:pt x="5376" y="1112"/>
                  </a:lnTo>
                  <a:lnTo>
                    <a:pt x="5376" y="1152"/>
                  </a:lnTo>
                  <a:lnTo>
                    <a:pt x="5376" y="3456"/>
                  </a:lnTo>
                  <a:lnTo>
                    <a:pt x="5376" y="5761"/>
                  </a:lnTo>
                  <a:lnTo>
                    <a:pt x="5376" y="5799"/>
                  </a:lnTo>
                  <a:lnTo>
                    <a:pt x="5368" y="5877"/>
                  </a:lnTo>
                  <a:lnTo>
                    <a:pt x="5353" y="5952"/>
                  </a:lnTo>
                  <a:lnTo>
                    <a:pt x="5330" y="6024"/>
                  </a:lnTo>
                  <a:lnTo>
                    <a:pt x="5301" y="6093"/>
                  </a:lnTo>
                  <a:lnTo>
                    <a:pt x="5265" y="6158"/>
                  </a:lnTo>
                  <a:lnTo>
                    <a:pt x="5224" y="6220"/>
                  </a:lnTo>
                  <a:lnTo>
                    <a:pt x="5178" y="6276"/>
                  </a:lnTo>
                  <a:lnTo>
                    <a:pt x="5126" y="6328"/>
                  </a:lnTo>
                  <a:lnTo>
                    <a:pt x="5068" y="6376"/>
                  </a:lnTo>
                  <a:lnTo>
                    <a:pt x="5006" y="6417"/>
                  </a:lnTo>
                  <a:lnTo>
                    <a:pt x="4941" y="6453"/>
                  </a:lnTo>
                  <a:lnTo>
                    <a:pt x="4872" y="6482"/>
                  </a:lnTo>
                  <a:lnTo>
                    <a:pt x="4800" y="6504"/>
                  </a:lnTo>
                  <a:lnTo>
                    <a:pt x="4725" y="6520"/>
                  </a:lnTo>
                  <a:lnTo>
                    <a:pt x="4648" y="6528"/>
                  </a:lnTo>
                  <a:lnTo>
                    <a:pt x="4609" y="6528"/>
                  </a:lnTo>
                  <a:lnTo>
                    <a:pt x="1152" y="6528"/>
                  </a:lnTo>
                  <a:lnTo>
                    <a:pt x="1113" y="6528"/>
                  </a:lnTo>
                  <a:lnTo>
                    <a:pt x="1036" y="6520"/>
                  </a:lnTo>
                  <a:lnTo>
                    <a:pt x="961" y="6504"/>
                  </a:lnTo>
                  <a:lnTo>
                    <a:pt x="889" y="6482"/>
                  </a:lnTo>
                  <a:lnTo>
                    <a:pt x="819" y="6453"/>
                  </a:lnTo>
                  <a:lnTo>
                    <a:pt x="755" y="6417"/>
                  </a:lnTo>
                  <a:lnTo>
                    <a:pt x="693" y="6376"/>
                  </a:lnTo>
                  <a:lnTo>
                    <a:pt x="635" y="6328"/>
                  </a:lnTo>
                  <a:lnTo>
                    <a:pt x="583" y="6276"/>
                  </a:lnTo>
                  <a:lnTo>
                    <a:pt x="537" y="6220"/>
                  </a:lnTo>
                  <a:lnTo>
                    <a:pt x="495" y="6158"/>
                  </a:lnTo>
                  <a:lnTo>
                    <a:pt x="459" y="6093"/>
                  </a:lnTo>
                  <a:lnTo>
                    <a:pt x="431" y="6024"/>
                  </a:lnTo>
                  <a:lnTo>
                    <a:pt x="408" y="5952"/>
                  </a:lnTo>
                  <a:lnTo>
                    <a:pt x="393" y="5877"/>
                  </a:lnTo>
                  <a:lnTo>
                    <a:pt x="385" y="5799"/>
                  </a:lnTo>
                  <a:lnTo>
                    <a:pt x="385" y="5761"/>
                  </a:lnTo>
                  <a:lnTo>
                    <a:pt x="385" y="3456"/>
                  </a:lnTo>
                  <a:lnTo>
                    <a:pt x="385" y="1152"/>
                  </a:lnTo>
                  <a:lnTo>
                    <a:pt x="385" y="1112"/>
                  </a:lnTo>
                  <a:lnTo>
                    <a:pt x="393" y="1035"/>
                  </a:lnTo>
                  <a:lnTo>
                    <a:pt x="408" y="960"/>
                  </a:lnTo>
                  <a:lnTo>
                    <a:pt x="431" y="887"/>
                  </a:lnTo>
                  <a:lnTo>
                    <a:pt x="459" y="819"/>
                  </a:lnTo>
                  <a:lnTo>
                    <a:pt x="495" y="753"/>
                  </a:lnTo>
                  <a:lnTo>
                    <a:pt x="537" y="692"/>
                  </a:lnTo>
                  <a:lnTo>
                    <a:pt x="583" y="635"/>
                  </a:lnTo>
                  <a:lnTo>
                    <a:pt x="635" y="583"/>
                  </a:lnTo>
                  <a:lnTo>
                    <a:pt x="693" y="535"/>
                  </a:lnTo>
                  <a:lnTo>
                    <a:pt x="755" y="495"/>
                  </a:lnTo>
                  <a:lnTo>
                    <a:pt x="819" y="459"/>
                  </a:lnTo>
                  <a:lnTo>
                    <a:pt x="889" y="430"/>
                  </a:lnTo>
                  <a:lnTo>
                    <a:pt x="961" y="407"/>
                  </a:lnTo>
                  <a:lnTo>
                    <a:pt x="1036" y="391"/>
                  </a:lnTo>
                  <a:lnTo>
                    <a:pt x="1113" y="384"/>
                  </a:lnTo>
                  <a:lnTo>
                    <a:pt x="1152" y="383"/>
                  </a:lnTo>
                  <a:lnTo>
                    <a:pt x="4609" y="3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76A23A98-3CB4-4749-A036-B562CDED91C2}"/>
              </a:ext>
            </a:extLst>
          </p:cNvPr>
          <p:cNvSpPr/>
          <p:nvPr/>
        </p:nvSpPr>
        <p:spPr>
          <a:xfrm rot="48481">
            <a:off x="5185555" y="1759099"/>
            <a:ext cx="488042" cy="7442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자유형 49">
            <a:extLst>
              <a:ext uri="{FF2B5EF4-FFF2-40B4-BE49-F238E27FC236}">
                <a16:creationId xmlns:a16="http://schemas.microsoft.com/office/drawing/2014/main" xmlns="" id="{7AB1ABEC-47AC-44FC-B9E5-082F01620987}"/>
              </a:ext>
            </a:extLst>
          </p:cNvPr>
          <p:cNvSpPr>
            <a:spLocks/>
          </p:cNvSpPr>
          <p:nvPr/>
        </p:nvSpPr>
        <p:spPr bwMode="auto">
          <a:xfrm rot="21420356">
            <a:off x="5194336" y="1829923"/>
            <a:ext cx="464593" cy="638452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26D4A7E-1A95-4BE7-85E0-F600D92FF707}"/>
              </a:ext>
            </a:extLst>
          </p:cNvPr>
          <p:cNvSpPr/>
          <p:nvPr/>
        </p:nvSpPr>
        <p:spPr>
          <a:xfrm>
            <a:off x="5007943" y="3687455"/>
            <a:ext cx="5460374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정맥인식에 오류가 날 시엔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지문인식을 통해 팔찌 스크린에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T-money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바코드를 띄울 수 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EC9FA0D-A2DE-45B9-9D18-EC212B283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783" y="2833257"/>
            <a:ext cx="5842263" cy="445719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89FD47F-DC7E-4578-9D41-93AC25C7B02D}"/>
              </a:ext>
            </a:extLst>
          </p:cNvPr>
          <p:cNvGrpSpPr/>
          <p:nvPr/>
        </p:nvGrpSpPr>
        <p:grpSpPr>
          <a:xfrm>
            <a:off x="6365280" y="1571774"/>
            <a:ext cx="2530767" cy="1066268"/>
            <a:chOff x="6365280" y="1571774"/>
            <a:chExt cx="2530767" cy="106626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18122AAE-AEB5-4AAF-A4D1-DBB3D701A26C}"/>
                </a:ext>
              </a:extLst>
            </p:cNvPr>
            <p:cNvGrpSpPr/>
            <p:nvPr/>
          </p:nvGrpSpPr>
          <p:grpSpPr>
            <a:xfrm rot="2218136">
              <a:off x="6365280" y="1571774"/>
              <a:ext cx="2530767" cy="1066268"/>
              <a:chOff x="1260257" y="2471432"/>
              <a:chExt cx="2269472" cy="109815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C0F073A6-6D7D-4EEF-918F-9DD76A941493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F89D4D96-8A35-4359-9306-707663FA4D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4BBB1B00-ADF0-41C0-AFB6-EFEB60A04814}"/>
                  </a:ext>
                </a:extLst>
              </p:cNvPr>
              <p:cNvSpPr txBox="1"/>
              <p:nvPr/>
            </p:nvSpPr>
            <p:spPr>
              <a:xfrm rot="19251794">
                <a:off x="2292894" y="3116337"/>
                <a:ext cx="7727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47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xmlns="" id="{457EEFA7-C8C0-401D-806B-51D833159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494" y="2378591"/>
              <a:ext cx="261412" cy="213690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0012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11549 -0.13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원호 35">
            <a:extLst>
              <a:ext uri="{FF2B5EF4-FFF2-40B4-BE49-F238E27FC236}">
                <a16:creationId xmlns:a16="http://schemas.microsoft.com/office/drawing/2014/main" xmlns="" id="{05DBA9E6-F84D-451A-BD9B-1C41EFB5E4AE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xmlns="" id="{B1FD7159-93E0-4182-8B74-AD83CC9D3830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xmlns="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xmlns="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5117500-B47B-453C-BC04-B1BA92AFE50F}"/>
              </a:ext>
            </a:extLst>
          </p:cNvPr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7B5399D-075B-452A-B505-1286750D3B07}"/>
              </a:ext>
            </a:extLst>
          </p:cNvPr>
          <p:cNvGrpSpPr/>
          <p:nvPr/>
        </p:nvGrpSpPr>
        <p:grpSpPr>
          <a:xfrm>
            <a:off x="7066552" y="632287"/>
            <a:ext cx="3483835" cy="5593425"/>
            <a:chOff x="6512421" y="558799"/>
            <a:chExt cx="3483835" cy="5593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2E8E5E0-852A-4CFA-85A3-89F3F11EF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7" t="5896" r="68910" b="6352"/>
            <a:stretch/>
          </p:blipFill>
          <p:spPr>
            <a:xfrm>
              <a:off x="6512421" y="558799"/>
              <a:ext cx="3483835" cy="5593425"/>
            </a:xfrm>
            <a:prstGeom prst="rect">
              <a:avLst/>
            </a:prstGeom>
            <a:effectLst>
              <a:softEdge rad="1270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B02F1A24-4F33-4606-9F27-256A7D13EED7}"/>
                </a:ext>
              </a:extLst>
            </p:cNvPr>
            <p:cNvGrpSpPr/>
            <p:nvPr/>
          </p:nvGrpSpPr>
          <p:grpSpPr>
            <a:xfrm rot="2239460">
              <a:off x="6824220" y="2784039"/>
              <a:ext cx="2829353" cy="1135220"/>
              <a:chOff x="1260257" y="2471432"/>
              <a:chExt cx="2269472" cy="109815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82462052-E561-4D85-8672-631526E13FB1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xmlns="" id="{EC485DCC-00B2-41E1-881D-029285539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9DEA6BFA-85A2-48DE-A970-10E638C6E01C}"/>
                  </a:ext>
                </a:extLst>
              </p:cNvPr>
              <p:cNvSpPr txBox="1"/>
              <p:nvPr/>
            </p:nvSpPr>
            <p:spPr>
              <a:xfrm rot="19251794">
                <a:off x="2313121" y="3041581"/>
                <a:ext cx="772757" cy="3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2051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xmlns="" id="{BE443C6B-FDEC-47EF-855B-56099AEBB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297" y="3600732"/>
              <a:ext cx="343028" cy="280407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2F985AF-CA12-42AE-97C9-8F9C5453B8FF}"/>
              </a:ext>
            </a:extLst>
          </p:cNvPr>
          <p:cNvSpPr/>
          <p:nvPr/>
        </p:nvSpPr>
        <p:spPr>
          <a:xfrm>
            <a:off x="-103849" y="1789260"/>
            <a:ext cx="5460374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팔찌를 분실했을 경우엔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스마트폰으로 다양한 생체인식을 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이용해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T-money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 가능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Google Shape;645;p73">
            <a:extLst>
              <a:ext uri="{FF2B5EF4-FFF2-40B4-BE49-F238E27FC236}">
                <a16:creationId xmlns:a16="http://schemas.microsoft.com/office/drawing/2014/main" xmlns="" id="{FC861BAF-ED8C-461D-A5A1-BB9F252A1A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6672"/>
          <a:stretch/>
        </p:blipFill>
        <p:spPr>
          <a:xfrm>
            <a:off x="403373" y="4139028"/>
            <a:ext cx="3760253" cy="2327593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33" name="Google Shape;644;p73">
            <a:extLst>
              <a:ext uri="{FF2B5EF4-FFF2-40B4-BE49-F238E27FC236}">
                <a16:creationId xmlns:a16="http://schemas.microsoft.com/office/drawing/2014/main" xmlns="" id="{8ACEC301-636A-4A2A-876D-B232BB4F2B2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9713" y="3565044"/>
            <a:ext cx="2370395" cy="1638587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371263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원호 21">
            <a:extLst>
              <a:ext uri="{FF2B5EF4-FFF2-40B4-BE49-F238E27FC236}">
                <a16:creationId xmlns:a16="http://schemas.microsoft.com/office/drawing/2014/main" xmlns="" id="{1F5C1158-07FD-4650-8B40-3773A6A16A1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xmlns="" id="{A9FD43F8-5BCD-4F6E-BFF0-CF24AE5E7E18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9DC809DC-337E-4729-A645-D33FE27ECA7B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360709-A0C8-4D3A-B8C4-C9E910ED677D}"/>
              </a:ext>
            </a:extLst>
          </p:cNvPr>
          <p:cNvSpPr/>
          <p:nvPr/>
        </p:nvSpPr>
        <p:spPr>
          <a:xfrm>
            <a:off x="596855" y="854354"/>
            <a:ext cx="5117134" cy="5368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대중교통 시스템 투명화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부정승차행위 근절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대중교통 적자 문제 해결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58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원호 21">
            <a:extLst>
              <a:ext uri="{FF2B5EF4-FFF2-40B4-BE49-F238E27FC236}">
                <a16:creationId xmlns:a16="http://schemas.microsoft.com/office/drawing/2014/main" xmlns="" id="{1F5C1158-07FD-4650-8B40-3773A6A16A1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xmlns="" id="{A9FD43F8-5BCD-4F6E-BFF0-CF24AE5E7E18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9DC809DC-337E-4729-A645-D33FE27ECA7B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85F7CB5-7693-452E-8E31-B6E04D97749F}"/>
              </a:ext>
            </a:extLst>
          </p:cNvPr>
          <p:cNvSpPr/>
          <p:nvPr/>
        </p:nvSpPr>
        <p:spPr>
          <a:xfrm>
            <a:off x="2959571" y="2431587"/>
            <a:ext cx="574196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i="1" dirty="0">
                <a:solidFill>
                  <a:srgbClr val="FF0000"/>
                </a:solidFill>
              </a:rPr>
              <a:t>감사합니다</a:t>
            </a:r>
            <a:r>
              <a:rPr lang="en-US" altLang="ko-KR" sz="5400" b="1" i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55668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원호 21">
            <a:extLst>
              <a:ext uri="{FF2B5EF4-FFF2-40B4-BE49-F238E27FC236}">
                <a16:creationId xmlns:a16="http://schemas.microsoft.com/office/drawing/2014/main" xmlns="" id="{1F5C1158-07FD-4650-8B40-3773A6A16A1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xmlns="" id="{A9FD43F8-5BCD-4F6E-BFF0-CF24AE5E7E18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9DC809DC-337E-4729-A645-D33FE27ECA7B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85F7CB5-7693-452E-8E31-B6E04D97749F}"/>
              </a:ext>
            </a:extLst>
          </p:cNvPr>
          <p:cNvSpPr/>
          <p:nvPr/>
        </p:nvSpPr>
        <p:spPr>
          <a:xfrm>
            <a:off x="2959571" y="2431587"/>
            <a:ext cx="574196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i="1" dirty="0">
                <a:solidFill>
                  <a:srgbClr val="FF0000"/>
                </a:solidFill>
              </a:rPr>
              <a:t>Q&amp;A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E9E360-AD9D-46C2-BA95-66A86D82C30D}"/>
              </a:ext>
            </a:extLst>
          </p:cNvPr>
          <p:cNvSpPr/>
          <p:nvPr/>
        </p:nvSpPr>
        <p:spPr>
          <a:xfrm>
            <a:off x="7502714" y="5061857"/>
            <a:ext cx="4748292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제 </a:t>
            </a:r>
            <a:r>
              <a:rPr lang="en-US" altLang="ko-KR" sz="2800" b="1" dirty="0">
                <a:solidFill>
                  <a:srgbClr val="F14A38"/>
                </a:solidFill>
              </a:rPr>
              <a:t>20</a:t>
            </a:r>
            <a:r>
              <a:rPr lang="ko-KR" altLang="en-US" sz="2800" b="1" dirty="0">
                <a:solidFill>
                  <a:srgbClr val="F14A38"/>
                </a:solidFill>
              </a:rPr>
              <a:t>조</a:t>
            </a:r>
            <a:endParaRPr lang="en-US" altLang="ko-KR" sz="2800" b="1" dirty="0">
              <a:solidFill>
                <a:srgbClr val="F14A3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14A38"/>
                </a:solidFill>
              </a:rPr>
              <a:t>김동준</a:t>
            </a:r>
            <a:r>
              <a:rPr lang="en-US" altLang="ko-KR" sz="2800" b="1" dirty="0">
                <a:solidFill>
                  <a:srgbClr val="F14A38"/>
                </a:solidFill>
              </a:rPr>
              <a:t>,</a:t>
            </a:r>
            <a:r>
              <a:rPr lang="ko-KR" altLang="en-US" sz="2800" b="1" dirty="0">
                <a:solidFill>
                  <a:srgbClr val="F14A38"/>
                </a:solidFill>
              </a:rPr>
              <a:t> 김민주</a:t>
            </a:r>
            <a:r>
              <a:rPr lang="en-US" altLang="ko-KR" sz="2800" b="1" dirty="0">
                <a:solidFill>
                  <a:srgbClr val="F14A38"/>
                </a:solidFill>
              </a:rPr>
              <a:t>, </a:t>
            </a:r>
            <a:r>
              <a:rPr lang="ko-KR" altLang="en-US" sz="2800" b="1" dirty="0">
                <a:solidFill>
                  <a:srgbClr val="F14A38"/>
                </a:solidFill>
              </a:rPr>
              <a:t>이주혜</a:t>
            </a:r>
            <a:endParaRPr lang="en-US" altLang="ko-KR" sz="2800" b="1" dirty="0">
              <a:solidFill>
                <a:srgbClr val="F14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431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xmlns="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xmlns="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5ED8C9-0836-4797-B0FD-4806F1B0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886">
            <a:off x="433295" y="2305111"/>
            <a:ext cx="5715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2DD5143-486C-4F17-919C-55633E36E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1657">
            <a:off x="7000134" y="498240"/>
            <a:ext cx="4450707" cy="423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98199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BE8BCED-411D-471A-AE78-7D1DA0145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06168"/>
              </p:ext>
            </p:extLst>
          </p:nvPr>
        </p:nvGraphicFramePr>
        <p:xfrm>
          <a:off x="6420248" y="3631891"/>
          <a:ext cx="4446020" cy="2547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34">
                  <a:extLst>
                    <a:ext uri="{9D8B030D-6E8A-4147-A177-3AD203B41FA5}">
                      <a16:colId xmlns:a16="http://schemas.microsoft.com/office/drawing/2014/main" xmlns="" val="3262296911"/>
                    </a:ext>
                  </a:extLst>
                </a:gridCol>
                <a:gridCol w="3395786">
                  <a:extLst>
                    <a:ext uri="{9D8B030D-6E8A-4147-A177-3AD203B41FA5}">
                      <a16:colId xmlns:a16="http://schemas.microsoft.com/office/drawing/2014/main" xmlns="" val="1262065900"/>
                    </a:ext>
                  </a:extLst>
                </a:gridCol>
              </a:tblGrid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청소년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720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5015733"/>
                  </a:ext>
                </a:extLst>
              </a:tr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어린이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450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438904"/>
                  </a:ext>
                </a:extLst>
              </a:tr>
              <a:tr h="849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우대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무료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097956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1717599-C033-445B-B6CF-4B96E794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2720">
            <a:off x="8499948" y="482877"/>
            <a:ext cx="2891981" cy="2686453"/>
          </a:xfrm>
          <a:prstGeom prst="rect">
            <a:avLst/>
          </a:prstGeom>
        </p:spPr>
      </p:pic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xmlns="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xmlns="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167EC2D9-3242-4500-86B8-1C673328E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63914"/>
              </p:ext>
            </p:extLst>
          </p:nvPr>
        </p:nvGraphicFramePr>
        <p:xfrm>
          <a:off x="413299" y="1780116"/>
          <a:ext cx="7549969" cy="134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8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26095">
                  <a:extLst>
                    <a:ext uri="{9D8B030D-6E8A-4147-A177-3AD203B41FA5}">
                      <a16:colId xmlns:a16="http://schemas.microsoft.com/office/drawing/2014/main" xmlns="" val="1479009356"/>
                    </a:ext>
                  </a:extLst>
                </a:gridCol>
              </a:tblGrid>
              <a:tr h="6704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버스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1,200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지하철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1,250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657607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D13C4BF-2760-4A55-801F-95B82773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288">
            <a:off x="906395" y="3758161"/>
            <a:ext cx="4345221" cy="238725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E75666B-F92B-42E1-81E1-AD63CC1C72D8}"/>
              </a:ext>
            </a:extLst>
          </p:cNvPr>
          <p:cNvSpPr/>
          <p:nvPr/>
        </p:nvSpPr>
        <p:spPr>
          <a:xfrm>
            <a:off x="1431663" y="431547"/>
            <a:ext cx="333749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대중교통 요금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01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3F8DB1-2B2C-4B2D-8FC7-8BDF3DC16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20971" r="40681" b="25178"/>
          <a:stretch/>
        </p:blipFill>
        <p:spPr>
          <a:xfrm>
            <a:off x="4403324" y="2696838"/>
            <a:ext cx="7054995" cy="3693111"/>
          </a:xfrm>
          <a:prstGeom prst="rect">
            <a:avLst/>
          </a:prstGeom>
        </p:spPr>
      </p:pic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xmlns="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xmlns="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FC5471-1A67-42DC-900A-90917C12C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t="20712" r="40582" b="25178"/>
          <a:stretch/>
        </p:blipFill>
        <p:spPr>
          <a:xfrm>
            <a:off x="543161" y="328018"/>
            <a:ext cx="6245338" cy="3530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0046F36-11B3-4196-A460-2459DC6F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3" t="64078" r="43349" b="29500"/>
          <a:stretch/>
        </p:blipFill>
        <p:spPr>
          <a:xfrm>
            <a:off x="374823" y="4656193"/>
            <a:ext cx="7455606" cy="5523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F2882EC-EE0F-41B3-9E7D-901701556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0" t="63819" r="46867" b="29500"/>
          <a:stretch/>
        </p:blipFill>
        <p:spPr>
          <a:xfrm>
            <a:off x="4109754" y="1257043"/>
            <a:ext cx="7539085" cy="691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691F663-488B-4412-A627-5C138F406A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8" t="63171" r="43641" b="29500"/>
          <a:stretch/>
        </p:blipFill>
        <p:spPr>
          <a:xfrm>
            <a:off x="5713989" y="2444310"/>
            <a:ext cx="5584055" cy="5025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F0D087-D553-4174-908C-ACAD6FFB77C6}"/>
              </a:ext>
            </a:extLst>
          </p:cNvPr>
          <p:cNvSpPr/>
          <p:nvPr/>
        </p:nvSpPr>
        <p:spPr>
          <a:xfrm>
            <a:off x="933329" y="306282"/>
            <a:ext cx="531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https://www.youtube.com/watch?v=9dszwy6DtYg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0DB46B1-E229-4BDB-A32C-CC978AE855D9}"/>
              </a:ext>
            </a:extLst>
          </p:cNvPr>
          <p:cNvSpPr/>
          <p:nvPr/>
        </p:nvSpPr>
        <p:spPr>
          <a:xfrm>
            <a:off x="6088772" y="5223340"/>
            <a:ext cx="5369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https://www.youtube.com/watch?v=HiINQ379n7A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272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EC3636E-A46D-40ED-A424-B9795709DD81}"/>
              </a:ext>
            </a:extLst>
          </p:cNvPr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xmlns="" id="{1A75DA95-2513-43CA-918E-F782EA8D9967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xmlns="" id="{0D660431-F579-45AF-B7CE-159B4AEF89D7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65A4FF87-9B35-4B05-A5C5-447BD06DA3A5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9D51FB5C-BFF5-4513-B864-192CBD1EF8F1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C8DF1D-1F29-4760-8FB4-0F583678CB2C}"/>
              </a:ext>
            </a:extLst>
          </p:cNvPr>
          <p:cNvPicPr/>
          <p:nvPr/>
        </p:nvPicPr>
        <p:blipFill rotWithShape="1">
          <a:blip r:embed="rId2"/>
          <a:srcRect l="16785" t="18082" r="38677" b="41439"/>
          <a:stretch/>
        </p:blipFill>
        <p:spPr bwMode="auto">
          <a:xfrm rot="21382586">
            <a:off x="674072" y="433115"/>
            <a:ext cx="5335871" cy="4551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4960BFE-96BB-4639-9A6C-9C89C19E9CD4}"/>
              </a:ext>
            </a:extLst>
          </p:cNvPr>
          <p:cNvPicPr/>
          <p:nvPr/>
        </p:nvPicPr>
        <p:blipFill rotWithShape="1">
          <a:blip r:embed="rId3"/>
          <a:srcRect l="24595" t="11966" r="43164" b="60276"/>
          <a:stretch/>
        </p:blipFill>
        <p:spPr bwMode="auto">
          <a:xfrm rot="829317">
            <a:off x="5305646" y="2039212"/>
            <a:ext cx="6182859" cy="4312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D6D997E-D1B0-47CC-B309-111CCA1E4858}"/>
              </a:ext>
            </a:extLst>
          </p:cNvPr>
          <p:cNvSpPr/>
          <p:nvPr/>
        </p:nvSpPr>
        <p:spPr>
          <a:xfrm>
            <a:off x="8397075" y="558800"/>
            <a:ext cx="2477423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721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만원</a:t>
            </a:r>
            <a:endParaRPr kumimoji="0" lang="en-US" altLang="ko-KR" sz="48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DAD2965-2566-4C38-B894-D1905A800795}"/>
              </a:ext>
            </a:extLst>
          </p:cNvPr>
          <p:cNvSpPr/>
          <p:nvPr/>
        </p:nvSpPr>
        <p:spPr>
          <a:xfrm>
            <a:off x="773928" y="5241666"/>
            <a:ext cx="4032358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억 </a:t>
            </a:r>
            <a:r>
              <a:rPr kumimoji="0" lang="en-US" altLang="ko-KR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천만원</a:t>
            </a:r>
            <a:endParaRPr kumimoji="0" lang="en-US" altLang="ko-KR" sz="48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4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xmlns="" id="{C1A62ADC-5867-44F6-8B36-8A329FA9FCF1}"/>
              </a:ext>
            </a:extLst>
          </p:cNvPr>
          <p:cNvSpPr/>
          <p:nvPr/>
        </p:nvSpPr>
        <p:spPr>
          <a:xfrm rot="10800000">
            <a:off x="7723571" y="-1"/>
            <a:ext cx="4480021" cy="953658"/>
          </a:xfrm>
          <a:prstGeom prst="snip1Rect">
            <a:avLst>
              <a:gd name="adj" fmla="val 29125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BCAB3771-A799-46E8-88ED-CD7EFAA78027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xmlns="" id="{8B3502F3-38F2-42A2-B507-8A83D558DCE1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xmlns="" id="{AAA0AF77-9DC7-4621-B969-66CB4760992B}"/>
              </a:ext>
            </a:extLst>
          </p:cNvPr>
          <p:cNvSpPr>
            <a:spLocks/>
          </p:cNvSpPr>
          <p:nvPr/>
        </p:nvSpPr>
        <p:spPr bwMode="auto">
          <a:xfrm>
            <a:off x="2832830" y="2535026"/>
            <a:ext cx="8914633" cy="3773212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softEdge rad="762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EE0D7C5-151E-45D6-AF20-EFB7EAA03E31}"/>
              </a:ext>
            </a:extLst>
          </p:cNvPr>
          <p:cNvGrpSpPr/>
          <p:nvPr/>
        </p:nvGrpSpPr>
        <p:grpSpPr>
          <a:xfrm>
            <a:off x="1592959" y="1106937"/>
            <a:ext cx="8242059" cy="1173678"/>
            <a:chOff x="593545" y="2969134"/>
            <a:chExt cx="8242059" cy="117367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93545" y="2969134"/>
              <a:ext cx="8242059" cy="1173678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3D03A505-56F6-471A-BB8C-2EE7002A9CA2}"/>
                </a:ext>
              </a:extLst>
            </p:cNvPr>
            <p:cNvSpPr/>
            <p:nvPr/>
          </p:nvSpPr>
          <p:spPr>
            <a:xfrm>
              <a:off x="1153632" y="3117082"/>
              <a:ext cx="7681972" cy="95365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개인이 지닌 고유의 신체적 특징을 활용해 </a:t>
              </a:r>
              <a:endParaRPr lang="en-US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정보를 보호하는 기술</a:t>
              </a:r>
              <a:r>
                <a:rPr lang="en-US" altLang="ko-KR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.</a:t>
              </a:r>
              <a:endParaRPr lang="ko-KR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02B68F1-38B1-4AB3-A573-6E805C9F917E}"/>
              </a:ext>
            </a:extLst>
          </p:cNvPr>
          <p:cNvGrpSpPr/>
          <p:nvPr/>
        </p:nvGrpSpPr>
        <p:grpSpPr>
          <a:xfrm>
            <a:off x="385369" y="346093"/>
            <a:ext cx="2548763" cy="2548763"/>
            <a:chOff x="8987369" y="536942"/>
            <a:chExt cx="3035300" cy="30353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FFBB56F-8792-4231-988B-364190D53748}"/>
                </a:ext>
              </a:extLst>
            </p:cNvPr>
            <p:cNvSpPr/>
            <p:nvPr/>
          </p:nvSpPr>
          <p:spPr>
            <a:xfrm>
              <a:off x="8987369" y="536942"/>
              <a:ext cx="3035300" cy="3035300"/>
            </a:xfrm>
            <a:prstGeom prst="ellipse">
              <a:avLst/>
            </a:prstGeom>
            <a:solidFill>
              <a:srgbClr val="FF676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62931848-0A49-42CB-AD9B-1C355A1B4F36}"/>
                </a:ext>
              </a:extLst>
            </p:cNvPr>
            <p:cNvSpPr/>
            <p:nvPr/>
          </p:nvSpPr>
          <p:spPr>
            <a:xfrm>
              <a:off x="9290899" y="840472"/>
              <a:ext cx="2428240" cy="2428240"/>
            </a:xfrm>
            <a:prstGeom prst="ellipse">
              <a:avLst/>
            </a:prstGeom>
            <a:solidFill>
              <a:srgbClr val="FF676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40D172BB-A214-4717-8FBA-3AB5FEC08E7A}"/>
                </a:ext>
              </a:extLst>
            </p:cNvPr>
            <p:cNvSpPr/>
            <p:nvPr/>
          </p:nvSpPr>
          <p:spPr>
            <a:xfrm>
              <a:off x="9590476" y="1140049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생체  인식</a:t>
              </a:r>
              <a:endPara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40BE8B35-A4B2-4030-9946-6C99D6FA8735}"/>
                </a:ext>
              </a:extLst>
            </p:cNvPr>
            <p:cNvSpPr/>
            <p:nvPr/>
          </p:nvSpPr>
          <p:spPr>
            <a:xfrm rot="3600000">
              <a:off x="10092588" y="1235550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1CF67D1-24E4-4163-894A-72DF2BBCFABC}"/>
              </a:ext>
            </a:extLst>
          </p:cNvPr>
          <p:cNvSpPr/>
          <p:nvPr/>
        </p:nvSpPr>
        <p:spPr>
          <a:xfrm>
            <a:off x="3441692" y="3255876"/>
            <a:ext cx="784142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생체인식기술의 특성은 각 개인마다 독특하기 때문에 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도난이나 위조를 방지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ko-KR" altLang="ko-KR" sz="1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이용자에 대한 사후 추적이 가능하여 관리적인 측면에 있어서도 </a:t>
            </a:r>
            <a:endParaRPr lang="en-US" altLang="ko-KR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안전한 시스템을 구축할 수 있다는 장점</a:t>
            </a:r>
            <a:endParaRPr lang="ko-KR" altLang="ko-KR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0FE8F16-B917-4B28-885F-3DFD527103E1}"/>
              </a:ext>
            </a:extLst>
          </p:cNvPr>
          <p:cNvSpPr/>
          <p:nvPr/>
        </p:nvSpPr>
        <p:spPr>
          <a:xfrm>
            <a:off x="7955392" y="71143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생체인식 </a:t>
            </a: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T-money System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xmlns="" id="{BD34D3AF-0B42-41FF-9090-194DB1D1500C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223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26">
            <a:extLst>
              <a:ext uri="{FF2B5EF4-FFF2-40B4-BE49-F238E27FC236}">
                <a16:creationId xmlns:a16="http://schemas.microsoft.com/office/drawing/2014/main" xmlns="" id="{9DD5F295-1F2A-41BC-BBDE-2D94D4A63D9F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xmlns="" id="{226E0E55-4A32-4E04-9D0E-030EB4732E42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E23F48EC-6290-46CB-B3BF-CE3328AB7025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xmlns="" id="{1C65327C-EE12-4484-B2DB-3A7BFE6E5E77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생체인식 </a:t>
            </a: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T-money System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42AA7409-0250-4AC1-98BC-B397F7D93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4484"/>
              </p:ext>
            </p:extLst>
          </p:nvPr>
        </p:nvGraphicFramePr>
        <p:xfrm>
          <a:off x="1015030" y="1846743"/>
          <a:ext cx="10161939" cy="42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3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73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873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생체인식 기술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저렴한 비용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우수한 안정성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지문이 보이지 않거나 손상될 가능성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얼굴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쉽고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빠르고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비용 저렴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조명 및 자세에 따라 영향을 받고</a:t>
                      </a:r>
                      <a:endParaRPr lang="en-US" altLang="ko-KR" sz="140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정확도 낮음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9256965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장문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손모양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최소의 저장용량 필요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처리속도가 늦고 정확도 떨어짐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958368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홍채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위조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대용량 특징 벡터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7514300"/>
                  </a:ext>
                </a:extLst>
              </a:tr>
              <a:tr h="70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망막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안정성 우수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사용 거부감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967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6453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호 13">
            <a:extLst>
              <a:ext uri="{FF2B5EF4-FFF2-40B4-BE49-F238E27FC236}">
                <a16:creationId xmlns:a16="http://schemas.microsoft.com/office/drawing/2014/main" xmlns="" id="{4A026629-8574-4798-BBB8-D50B2B3D4D03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xmlns="" id="{6BB3AE3B-39F9-46F5-A402-9C9A23B2165A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xmlns="" id="{937B76B3-04B7-4C4A-BFEE-435A4ADA1D93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xmlns="" id="{06CD8499-D39E-496B-BCE0-78B33A25818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8BC6888-D2F2-4A53-AC0D-67D1743BA1E9}"/>
              </a:ext>
            </a:extLst>
          </p:cNvPr>
          <p:cNvSpPr/>
          <p:nvPr/>
        </p:nvSpPr>
        <p:spPr>
          <a:xfrm>
            <a:off x="923448" y="3429000"/>
            <a:ext cx="10599768" cy="2784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6766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384972B-04CF-4145-B8F3-5E46EF739F72}"/>
              </a:ext>
            </a:extLst>
          </p:cNvPr>
          <p:cNvSpPr/>
          <p:nvPr/>
        </p:nvSpPr>
        <p:spPr>
          <a:xfrm>
            <a:off x="1408925" y="3728981"/>
            <a:ext cx="985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적외선을 사용하여 혈관을 투시한 후 잔영을 이용해 신분을 확인한다</a:t>
            </a:r>
            <a:r>
              <a:rPr kumimoji="0" lang="en-US" altLang="ko-KR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 이는 복제가 거의 불가능하여 </a:t>
            </a: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rgbClr val="F14A38"/>
                </a:solidFill>
                <a:effectLst/>
                <a:uLnTx/>
                <a:uFillTx/>
                <a:latin typeface="+mn-ea"/>
              </a:rPr>
              <a:t>높은 보안성</a:t>
            </a: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을 갖는다</a:t>
            </a:r>
            <a:r>
              <a:rPr kumimoji="0" lang="en-US" altLang="ko-KR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spc="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rPr>
              <a:t>여러가지 생체인식 중 가장 </a:t>
            </a:r>
            <a:r>
              <a:rPr lang="en-US" altLang="ko-KR" sz="2400" b="1" spc="50" dirty="0">
                <a:solidFill>
                  <a:srgbClr val="F14A38"/>
                </a:solidFill>
                <a:latin typeface="+mn-ea"/>
              </a:rPr>
              <a:t>wearable</a:t>
            </a:r>
            <a:r>
              <a:rPr lang="ko-KR" altLang="en-US" sz="2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하다</a:t>
            </a:r>
            <a:r>
              <a:rPr lang="en-US" altLang="ko-KR" sz="2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kumimoji="0" lang="ko-KR" altLang="en-US" sz="2400" b="1" i="0" u="none" strike="noStrike" kern="1200" cap="none" spc="5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7ADA47F-82C1-4EB3-BD96-B32078B7470D}"/>
              </a:ext>
            </a:extLst>
          </p:cNvPr>
          <p:cNvSpPr/>
          <p:nvPr/>
        </p:nvSpPr>
        <p:spPr>
          <a:xfrm>
            <a:off x="923448" y="1475063"/>
            <a:ext cx="2097674" cy="1953938"/>
          </a:xfrm>
          <a:prstGeom prst="rect">
            <a:avLst/>
          </a:prstGeom>
          <a:solidFill>
            <a:srgbClr val="F48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정맥 인식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5C62021-CAF8-458E-809A-64E7F0D24195}"/>
              </a:ext>
            </a:extLst>
          </p:cNvPr>
          <p:cNvSpPr/>
          <p:nvPr/>
        </p:nvSpPr>
        <p:spPr>
          <a:xfrm>
            <a:off x="3021122" y="1475063"/>
            <a:ext cx="8502094" cy="1953938"/>
          </a:xfrm>
          <a:prstGeom prst="rect">
            <a:avLst/>
          </a:prstGeom>
          <a:solidFill>
            <a:srgbClr val="F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6766"/>
                </a:solidFill>
                <a:latin typeface="+mn-ea"/>
              </a:rPr>
              <a:t>손목 혈관의 형태를 인식하는 기법</a:t>
            </a:r>
            <a:endParaRPr lang="en-US" altLang="ko-KR" sz="2400" b="1" dirty="0">
              <a:solidFill>
                <a:srgbClr val="FF67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45900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원호 55">
            <a:extLst>
              <a:ext uri="{FF2B5EF4-FFF2-40B4-BE49-F238E27FC236}">
                <a16:creationId xmlns:a16="http://schemas.microsoft.com/office/drawing/2014/main" xmlns="" id="{BD1D9808-30C0-4CB9-914F-B756A7D91A22}"/>
              </a:ext>
            </a:extLst>
          </p:cNvPr>
          <p:cNvSpPr/>
          <p:nvPr/>
        </p:nvSpPr>
        <p:spPr>
          <a:xfrm>
            <a:off x="8872359" y="3538359"/>
            <a:ext cx="6639282" cy="6639282"/>
          </a:xfrm>
          <a:prstGeom prst="arc">
            <a:avLst>
              <a:gd name="adj1" fmla="val 10764250"/>
              <a:gd name="adj2" fmla="val 16210357"/>
            </a:avLst>
          </a:prstGeom>
          <a:solidFill>
            <a:srgbClr val="FF6766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xmlns="" id="{B1FD7159-93E0-4182-8B74-AD83CC9D3830}"/>
              </a:ext>
            </a:extLst>
          </p:cNvPr>
          <p:cNvSpPr/>
          <p:nvPr/>
        </p:nvSpPr>
        <p:spPr>
          <a:xfrm>
            <a:off x="7612" y="8134"/>
            <a:ext cx="4866041" cy="1181893"/>
          </a:xfrm>
          <a:prstGeom prst="snip1Rect">
            <a:avLst>
              <a:gd name="adj" fmla="val 19413"/>
            </a:avLst>
          </a:prstGeom>
          <a:solidFill>
            <a:schemeClr val="bg1">
              <a:lumMod val="95000"/>
              <a:alpha val="9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xmlns="" id="{292CB513-EB17-4859-A9F1-6F2018101E5F}"/>
              </a:ext>
            </a:extLst>
          </p:cNvPr>
          <p:cNvSpPr/>
          <p:nvPr/>
        </p:nvSpPr>
        <p:spPr>
          <a:xfrm>
            <a:off x="4732549" y="558800"/>
            <a:ext cx="9006114" cy="9006114"/>
          </a:xfrm>
          <a:prstGeom prst="arc">
            <a:avLst>
              <a:gd name="adj1" fmla="val 9422953"/>
              <a:gd name="adj2" fmla="val 18598873"/>
            </a:avLst>
          </a:prstGeom>
          <a:noFill/>
          <a:ln w="6350">
            <a:solidFill>
              <a:srgbClr val="FAC6C8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xmlns="" id="{F809DEE6-DF7B-44F2-ADE1-4F341B49DF03}"/>
              </a:ext>
            </a:extLst>
          </p:cNvPr>
          <p:cNvSpPr/>
          <p:nvPr/>
        </p:nvSpPr>
        <p:spPr>
          <a:xfrm>
            <a:off x="-230493" y="-648582"/>
            <a:ext cx="5944482" cy="5944482"/>
          </a:xfrm>
          <a:prstGeom prst="arc">
            <a:avLst>
              <a:gd name="adj1" fmla="val 18479200"/>
              <a:gd name="adj2" fmla="val 9475920"/>
            </a:avLst>
          </a:prstGeom>
          <a:noFill/>
          <a:ln w="6350">
            <a:solidFill>
              <a:srgbClr val="FAC6C8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Google Shape;543;p63">
            <a:extLst>
              <a:ext uri="{FF2B5EF4-FFF2-40B4-BE49-F238E27FC236}">
                <a16:creationId xmlns:a16="http://schemas.microsoft.com/office/drawing/2014/main" xmlns="" id="{3A42337D-212F-4933-AC4F-9857D3047EF4}"/>
              </a:ext>
            </a:extLst>
          </p:cNvPr>
          <p:cNvGrpSpPr/>
          <p:nvPr/>
        </p:nvGrpSpPr>
        <p:grpSpPr>
          <a:xfrm rot="7400350">
            <a:off x="8490443" y="262250"/>
            <a:ext cx="1578864" cy="5586861"/>
            <a:chOff x="1080" y="824"/>
            <a:chExt cx="1920" cy="4452"/>
          </a:xfrm>
        </p:grpSpPr>
        <p:sp>
          <p:nvSpPr>
            <p:cNvPr id="16" name="Google Shape;546;p63">
              <a:extLst>
                <a:ext uri="{FF2B5EF4-FFF2-40B4-BE49-F238E27FC236}">
                  <a16:creationId xmlns:a16="http://schemas.microsoft.com/office/drawing/2014/main" xmlns="" id="{DFD32148-ACEE-4A07-A7DB-084B877A0019}"/>
                </a:ext>
              </a:extLst>
            </p:cNvPr>
            <p:cNvSpPr/>
            <p:nvPr/>
          </p:nvSpPr>
          <p:spPr>
            <a:xfrm>
              <a:off x="1081" y="824"/>
              <a:ext cx="1918" cy="1432"/>
            </a:xfrm>
            <a:custGeom>
              <a:avLst/>
              <a:gdLst/>
              <a:ahLst/>
              <a:cxnLst/>
              <a:rect l="l" t="t" r="r" b="b"/>
              <a:pathLst>
                <a:path w="5753" h="3353" extrusionOk="0">
                  <a:moveTo>
                    <a:pt x="5753" y="3353"/>
                  </a:moveTo>
                  <a:lnTo>
                    <a:pt x="5750" y="3274"/>
                  </a:lnTo>
                  <a:lnTo>
                    <a:pt x="5730" y="3124"/>
                  </a:lnTo>
                  <a:lnTo>
                    <a:pt x="5698" y="2987"/>
                  </a:lnTo>
                  <a:lnTo>
                    <a:pt x="5652" y="2862"/>
                  </a:lnTo>
                  <a:lnTo>
                    <a:pt x="5594" y="2748"/>
                  </a:lnTo>
                  <a:lnTo>
                    <a:pt x="5524" y="2646"/>
                  </a:lnTo>
                  <a:lnTo>
                    <a:pt x="5444" y="2555"/>
                  </a:lnTo>
                  <a:lnTo>
                    <a:pt x="5354" y="2476"/>
                  </a:lnTo>
                  <a:lnTo>
                    <a:pt x="5303" y="2441"/>
                  </a:lnTo>
                  <a:lnTo>
                    <a:pt x="5267" y="2412"/>
                  </a:lnTo>
                  <a:lnTo>
                    <a:pt x="5200" y="2348"/>
                  </a:lnTo>
                  <a:lnTo>
                    <a:pt x="5103" y="2237"/>
                  </a:lnTo>
                  <a:lnTo>
                    <a:pt x="4995" y="2075"/>
                  </a:lnTo>
                  <a:lnTo>
                    <a:pt x="4907" y="1920"/>
                  </a:lnTo>
                  <a:lnTo>
                    <a:pt x="4874" y="1854"/>
                  </a:lnTo>
                  <a:lnTo>
                    <a:pt x="4852" y="1807"/>
                  </a:lnTo>
                  <a:lnTo>
                    <a:pt x="4819" y="1712"/>
                  </a:lnTo>
                  <a:lnTo>
                    <a:pt x="4780" y="1557"/>
                  </a:lnTo>
                  <a:lnTo>
                    <a:pt x="4749" y="1334"/>
                  </a:lnTo>
                  <a:lnTo>
                    <a:pt x="4731" y="1103"/>
                  </a:lnTo>
                  <a:lnTo>
                    <a:pt x="4718" y="876"/>
                  </a:lnTo>
                  <a:lnTo>
                    <a:pt x="4701" y="664"/>
                  </a:lnTo>
                  <a:lnTo>
                    <a:pt x="4678" y="523"/>
                  </a:lnTo>
                  <a:lnTo>
                    <a:pt x="4655" y="438"/>
                  </a:lnTo>
                  <a:lnTo>
                    <a:pt x="4628" y="363"/>
                  </a:lnTo>
                  <a:lnTo>
                    <a:pt x="4592" y="298"/>
                  </a:lnTo>
                  <a:lnTo>
                    <a:pt x="4570" y="272"/>
                  </a:lnTo>
                  <a:lnTo>
                    <a:pt x="4549" y="249"/>
                  </a:lnTo>
                  <a:lnTo>
                    <a:pt x="4491" y="206"/>
                  </a:lnTo>
                  <a:lnTo>
                    <a:pt x="4422" y="170"/>
                  </a:lnTo>
                  <a:lnTo>
                    <a:pt x="4340" y="137"/>
                  </a:lnTo>
                  <a:lnTo>
                    <a:pt x="4200" y="96"/>
                  </a:lnTo>
                  <a:lnTo>
                    <a:pt x="3981" y="56"/>
                  </a:lnTo>
                  <a:lnTo>
                    <a:pt x="3741" y="29"/>
                  </a:lnTo>
                  <a:lnTo>
                    <a:pt x="3487" y="12"/>
                  </a:lnTo>
                  <a:lnTo>
                    <a:pt x="3108" y="0"/>
                  </a:lnTo>
                  <a:lnTo>
                    <a:pt x="2876" y="0"/>
                  </a:lnTo>
                  <a:lnTo>
                    <a:pt x="2646" y="0"/>
                  </a:lnTo>
                  <a:lnTo>
                    <a:pt x="2266" y="12"/>
                  </a:lnTo>
                  <a:lnTo>
                    <a:pt x="2014" y="29"/>
                  </a:lnTo>
                  <a:lnTo>
                    <a:pt x="1772" y="56"/>
                  </a:lnTo>
                  <a:lnTo>
                    <a:pt x="1553" y="96"/>
                  </a:lnTo>
                  <a:lnTo>
                    <a:pt x="1413" y="137"/>
                  </a:lnTo>
                  <a:lnTo>
                    <a:pt x="1331" y="170"/>
                  </a:lnTo>
                  <a:lnTo>
                    <a:pt x="1261" y="206"/>
                  </a:lnTo>
                  <a:lnTo>
                    <a:pt x="1204" y="249"/>
                  </a:lnTo>
                  <a:lnTo>
                    <a:pt x="1183" y="272"/>
                  </a:lnTo>
                  <a:lnTo>
                    <a:pt x="1161" y="298"/>
                  </a:lnTo>
                  <a:lnTo>
                    <a:pt x="1125" y="363"/>
                  </a:lnTo>
                  <a:lnTo>
                    <a:pt x="1096" y="438"/>
                  </a:lnTo>
                  <a:lnTo>
                    <a:pt x="1075" y="523"/>
                  </a:lnTo>
                  <a:lnTo>
                    <a:pt x="1052" y="664"/>
                  </a:lnTo>
                  <a:lnTo>
                    <a:pt x="1034" y="876"/>
                  </a:lnTo>
                  <a:lnTo>
                    <a:pt x="1021" y="1103"/>
                  </a:lnTo>
                  <a:lnTo>
                    <a:pt x="1004" y="1334"/>
                  </a:lnTo>
                  <a:lnTo>
                    <a:pt x="972" y="1557"/>
                  </a:lnTo>
                  <a:lnTo>
                    <a:pt x="934" y="1712"/>
                  </a:lnTo>
                  <a:lnTo>
                    <a:pt x="900" y="1807"/>
                  </a:lnTo>
                  <a:lnTo>
                    <a:pt x="879" y="1854"/>
                  </a:lnTo>
                  <a:lnTo>
                    <a:pt x="831" y="1946"/>
                  </a:lnTo>
                  <a:lnTo>
                    <a:pt x="722" y="2120"/>
                  </a:lnTo>
                  <a:lnTo>
                    <a:pt x="595" y="2281"/>
                  </a:lnTo>
                  <a:lnTo>
                    <a:pt x="453" y="2430"/>
                  </a:lnTo>
                  <a:lnTo>
                    <a:pt x="373" y="2497"/>
                  </a:lnTo>
                  <a:lnTo>
                    <a:pt x="333" y="2533"/>
                  </a:lnTo>
                  <a:lnTo>
                    <a:pt x="257" y="2614"/>
                  </a:lnTo>
                  <a:lnTo>
                    <a:pt x="190" y="2703"/>
                  </a:lnTo>
                  <a:lnTo>
                    <a:pt x="133" y="2803"/>
                  </a:lnTo>
                  <a:lnTo>
                    <a:pt x="84" y="2911"/>
                  </a:lnTo>
                  <a:lnTo>
                    <a:pt x="46" y="3027"/>
                  </a:lnTo>
                  <a:lnTo>
                    <a:pt x="19" y="3151"/>
                  </a:lnTo>
                  <a:lnTo>
                    <a:pt x="3" y="3284"/>
                  </a:lnTo>
                  <a:lnTo>
                    <a:pt x="0" y="3353"/>
                  </a:lnTo>
                  <a:lnTo>
                    <a:pt x="5753" y="3353"/>
                  </a:lnTo>
                  <a:lnTo>
                    <a:pt x="5753" y="335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7;p63">
              <a:extLst>
                <a:ext uri="{FF2B5EF4-FFF2-40B4-BE49-F238E27FC236}">
                  <a16:creationId xmlns:a16="http://schemas.microsoft.com/office/drawing/2014/main" xmlns="" id="{207F3464-AA40-4A4D-9EA5-C50C95ED728C}"/>
                </a:ext>
              </a:extLst>
            </p:cNvPr>
            <p:cNvSpPr/>
            <p:nvPr/>
          </p:nvSpPr>
          <p:spPr>
            <a:xfrm>
              <a:off x="1081" y="3792"/>
              <a:ext cx="1918" cy="1484"/>
            </a:xfrm>
            <a:custGeom>
              <a:avLst/>
              <a:gdLst/>
              <a:ahLst/>
              <a:cxnLst/>
              <a:rect l="l" t="t" r="r" b="b"/>
              <a:pathLst>
                <a:path w="5753" h="3352" extrusionOk="0">
                  <a:moveTo>
                    <a:pt x="5753" y="0"/>
                  </a:moveTo>
                  <a:lnTo>
                    <a:pt x="5750" y="79"/>
                  </a:lnTo>
                  <a:lnTo>
                    <a:pt x="5730" y="227"/>
                  </a:lnTo>
                  <a:lnTo>
                    <a:pt x="5698" y="364"/>
                  </a:lnTo>
                  <a:lnTo>
                    <a:pt x="5652" y="489"/>
                  </a:lnTo>
                  <a:lnTo>
                    <a:pt x="5594" y="603"/>
                  </a:lnTo>
                  <a:lnTo>
                    <a:pt x="5524" y="707"/>
                  </a:lnTo>
                  <a:lnTo>
                    <a:pt x="5444" y="797"/>
                  </a:lnTo>
                  <a:lnTo>
                    <a:pt x="5354" y="877"/>
                  </a:lnTo>
                  <a:lnTo>
                    <a:pt x="5303" y="911"/>
                  </a:lnTo>
                  <a:lnTo>
                    <a:pt x="5267" y="939"/>
                  </a:lnTo>
                  <a:lnTo>
                    <a:pt x="5200" y="1003"/>
                  </a:lnTo>
                  <a:lnTo>
                    <a:pt x="5103" y="1114"/>
                  </a:lnTo>
                  <a:lnTo>
                    <a:pt x="4995" y="1276"/>
                  </a:lnTo>
                  <a:lnTo>
                    <a:pt x="4907" y="1431"/>
                  </a:lnTo>
                  <a:lnTo>
                    <a:pt x="4874" y="1499"/>
                  </a:lnTo>
                  <a:lnTo>
                    <a:pt x="4852" y="1544"/>
                  </a:lnTo>
                  <a:lnTo>
                    <a:pt x="4819" y="1640"/>
                  </a:lnTo>
                  <a:lnTo>
                    <a:pt x="4780" y="1796"/>
                  </a:lnTo>
                  <a:lnTo>
                    <a:pt x="4749" y="2019"/>
                  </a:lnTo>
                  <a:lnTo>
                    <a:pt x="4731" y="2249"/>
                  </a:lnTo>
                  <a:lnTo>
                    <a:pt x="4718" y="2475"/>
                  </a:lnTo>
                  <a:lnTo>
                    <a:pt x="4701" y="2687"/>
                  </a:lnTo>
                  <a:lnTo>
                    <a:pt x="4678" y="2830"/>
                  </a:lnTo>
                  <a:lnTo>
                    <a:pt x="4655" y="2915"/>
                  </a:lnTo>
                  <a:lnTo>
                    <a:pt x="4628" y="2990"/>
                  </a:lnTo>
                  <a:lnTo>
                    <a:pt x="4592" y="3053"/>
                  </a:lnTo>
                  <a:lnTo>
                    <a:pt x="4570" y="3080"/>
                  </a:lnTo>
                  <a:lnTo>
                    <a:pt x="4549" y="3103"/>
                  </a:lnTo>
                  <a:lnTo>
                    <a:pt x="4491" y="3145"/>
                  </a:lnTo>
                  <a:lnTo>
                    <a:pt x="4422" y="3182"/>
                  </a:lnTo>
                  <a:lnTo>
                    <a:pt x="4340" y="3214"/>
                  </a:lnTo>
                  <a:lnTo>
                    <a:pt x="4200" y="3256"/>
                  </a:lnTo>
                  <a:lnTo>
                    <a:pt x="3981" y="3296"/>
                  </a:lnTo>
                  <a:lnTo>
                    <a:pt x="3741" y="3324"/>
                  </a:lnTo>
                  <a:lnTo>
                    <a:pt x="3487" y="3339"/>
                  </a:lnTo>
                  <a:lnTo>
                    <a:pt x="3108" y="3351"/>
                  </a:lnTo>
                  <a:lnTo>
                    <a:pt x="2876" y="3352"/>
                  </a:lnTo>
                  <a:lnTo>
                    <a:pt x="2646" y="3351"/>
                  </a:lnTo>
                  <a:lnTo>
                    <a:pt x="2266" y="3339"/>
                  </a:lnTo>
                  <a:lnTo>
                    <a:pt x="2014" y="3324"/>
                  </a:lnTo>
                  <a:lnTo>
                    <a:pt x="1772" y="3296"/>
                  </a:lnTo>
                  <a:lnTo>
                    <a:pt x="1553" y="3256"/>
                  </a:lnTo>
                  <a:lnTo>
                    <a:pt x="1413" y="3214"/>
                  </a:lnTo>
                  <a:lnTo>
                    <a:pt x="1331" y="3182"/>
                  </a:lnTo>
                  <a:lnTo>
                    <a:pt x="1261" y="3145"/>
                  </a:lnTo>
                  <a:lnTo>
                    <a:pt x="1204" y="3103"/>
                  </a:lnTo>
                  <a:lnTo>
                    <a:pt x="1183" y="3080"/>
                  </a:lnTo>
                  <a:lnTo>
                    <a:pt x="1161" y="3053"/>
                  </a:lnTo>
                  <a:lnTo>
                    <a:pt x="1125" y="2990"/>
                  </a:lnTo>
                  <a:lnTo>
                    <a:pt x="1096" y="2915"/>
                  </a:lnTo>
                  <a:lnTo>
                    <a:pt x="1075" y="2830"/>
                  </a:lnTo>
                  <a:lnTo>
                    <a:pt x="1052" y="2687"/>
                  </a:lnTo>
                  <a:lnTo>
                    <a:pt x="1034" y="2475"/>
                  </a:lnTo>
                  <a:lnTo>
                    <a:pt x="1021" y="2249"/>
                  </a:lnTo>
                  <a:lnTo>
                    <a:pt x="1004" y="2019"/>
                  </a:lnTo>
                  <a:lnTo>
                    <a:pt x="972" y="1796"/>
                  </a:lnTo>
                  <a:lnTo>
                    <a:pt x="934" y="1640"/>
                  </a:lnTo>
                  <a:lnTo>
                    <a:pt x="900" y="1544"/>
                  </a:lnTo>
                  <a:lnTo>
                    <a:pt x="879" y="1499"/>
                  </a:lnTo>
                  <a:lnTo>
                    <a:pt x="831" y="1407"/>
                  </a:lnTo>
                  <a:lnTo>
                    <a:pt x="722" y="1231"/>
                  </a:lnTo>
                  <a:lnTo>
                    <a:pt x="595" y="1070"/>
                  </a:lnTo>
                  <a:lnTo>
                    <a:pt x="453" y="921"/>
                  </a:lnTo>
                  <a:lnTo>
                    <a:pt x="373" y="854"/>
                  </a:lnTo>
                  <a:lnTo>
                    <a:pt x="333" y="818"/>
                  </a:lnTo>
                  <a:lnTo>
                    <a:pt x="257" y="738"/>
                  </a:lnTo>
                  <a:lnTo>
                    <a:pt x="190" y="648"/>
                  </a:lnTo>
                  <a:lnTo>
                    <a:pt x="133" y="548"/>
                  </a:lnTo>
                  <a:lnTo>
                    <a:pt x="84" y="440"/>
                  </a:lnTo>
                  <a:lnTo>
                    <a:pt x="46" y="324"/>
                  </a:lnTo>
                  <a:lnTo>
                    <a:pt x="19" y="200"/>
                  </a:lnTo>
                  <a:lnTo>
                    <a:pt x="3" y="69"/>
                  </a:lnTo>
                  <a:lnTo>
                    <a:pt x="0" y="0"/>
                  </a:lnTo>
                  <a:lnTo>
                    <a:pt x="5753" y="0"/>
                  </a:lnTo>
                  <a:lnTo>
                    <a:pt x="575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8;p63">
              <a:extLst>
                <a:ext uri="{FF2B5EF4-FFF2-40B4-BE49-F238E27FC236}">
                  <a16:creationId xmlns:a16="http://schemas.microsoft.com/office/drawing/2014/main" xmlns="" id="{C610D474-67A9-4E0C-96D2-B8EE97BD9A54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9;p63">
              <a:extLst>
                <a:ext uri="{FF2B5EF4-FFF2-40B4-BE49-F238E27FC236}">
                  <a16:creationId xmlns:a16="http://schemas.microsoft.com/office/drawing/2014/main" xmlns="" id="{9DE08FBD-EACF-4304-9D5B-B3564506B6BC}"/>
                </a:ext>
              </a:extLst>
            </p:cNvPr>
            <p:cNvSpPr/>
            <p:nvPr/>
          </p:nvSpPr>
          <p:spPr>
            <a:xfrm>
              <a:off x="1080" y="1851"/>
              <a:ext cx="1920" cy="2304"/>
            </a:xfrm>
            <a:custGeom>
              <a:avLst/>
              <a:gdLst/>
              <a:ahLst/>
              <a:cxnLst/>
              <a:rect l="l" t="t" r="r" b="b"/>
              <a:pathLst>
                <a:path w="5761" h="6913" extrusionOk="0">
                  <a:moveTo>
                    <a:pt x="4609" y="0"/>
                  </a:moveTo>
                  <a:lnTo>
                    <a:pt x="1152" y="0"/>
                  </a:lnTo>
                  <a:lnTo>
                    <a:pt x="1093" y="0"/>
                  </a:lnTo>
                  <a:lnTo>
                    <a:pt x="976" y="13"/>
                  </a:lnTo>
                  <a:lnTo>
                    <a:pt x="864" y="36"/>
                  </a:lnTo>
                  <a:lnTo>
                    <a:pt x="756" y="69"/>
                  </a:lnTo>
                  <a:lnTo>
                    <a:pt x="652" y="112"/>
                  </a:lnTo>
                  <a:lnTo>
                    <a:pt x="554" y="165"/>
                  </a:lnTo>
                  <a:lnTo>
                    <a:pt x="462" y="227"/>
                  </a:lnTo>
                  <a:lnTo>
                    <a:pt x="377" y="298"/>
                  </a:lnTo>
                  <a:lnTo>
                    <a:pt x="300" y="377"/>
                  </a:lnTo>
                  <a:lnTo>
                    <a:pt x="229" y="462"/>
                  </a:lnTo>
                  <a:lnTo>
                    <a:pt x="167" y="554"/>
                  </a:lnTo>
                  <a:lnTo>
                    <a:pt x="114" y="652"/>
                  </a:lnTo>
                  <a:lnTo>
                    <a:pt x="69" y="756"/>
                  </a:lnTo>
                  <a:lnTo>
                    <a:pt x="36" y="864"/>
                  </a:lnTo>
                  <a:lnTo>
                    <a:pt x="13" y="976"/>
                  </a:lnTo>
                  <a:lnTo>
                    <a:pt x="1" y="1091"/>
                  </a:lnTo>
                  <a:lnTo>
                    <a:pt x="0" y="1152"/>
                  </a:lnTo>
                  <a:lnTo>
                    <a:pt x="0" y="3456"/>
                  </a:lnTo>
                  <a:lnTo>
                    <a:pt x="0" y="5761"/>
                  </a:lnTo>
                  <a:lnTo>
                    <a:pt x="1" y="5820"/>
                  </a:lnTo>
                  <a:lnTo>
                    <a:pt x="13" y="5936"/>
                  </a:lnTo>
                  <a:lnTo>
                    <a:pt x="36" y="6049"/>
                  </a:lnTo>
                  <a:lnTo>
                    <a:pt x="69" y="6157"/>
                  </a:lnTo>
                  <a:lnTo>
                    <a:pt x="114" y="6260"/>
                  </a:lnTo>
                  <a:lnTo>
                    <a:pt x="167" y="6358"/>
                  </a:lnTo>
                  <a:lnTo>
                    <a:pt x="229" y="6450"/>
                  </a:lnTo>
                  <a:lnTo>
                    <a:pt x="300" y="6535"/>
                  </a:lnTo>
                  <a:lnTo>
                    <a:pt x="377" y="6613"/>
                  </a:lnTo>
                  <a:lnTo>
                    <a:pt x="462" y="6684"/>
                  </a:lnTo>
                  <a:lnTo>
                    <a:pt x="554" y="6746"/>
                  </a:lnTo>
                  <a:lnTo>
                    <a:pt x="652" y="6799"/>
                  </a:lnTo>
                  <a:lnTo>
                    <a:pt x="756" y="6842"/>
                  </a:lnTo>
                  <a:lnTo>
                    <a:pt x="864" y="6877"/>
                  </a:lnTo>
                  <a:lnTo>
                    <a:pt x="976" y="6900"/>
                  </a:lnTo>
                  <a:lnTo>
                    <a:pt x="1093" y="6911"/>
                  </a:lnTo>
                  <a:lnTo>
                    <a:pt x="1152" y="6913"/>
                  </a:lnTo>
                  <a:lnTo>
                    <a:pt x="4609" y="6913"/>
                  </a:lnTo>
                  <a:lnTo>
                    <a:pt x="4668" y="6911"/>
                  </a:lnTo>
                  <a:lnTo>
                    <a:pt x="4784" y="6900"/>
                  </a:lnTo>
                  <a:lnTo>
                    <a:pt x="4897" y="6877"/>
                  </a:lnTo>
                  <a:lnTo>
                    <a:pt x="5005" y="6842"/>
                  </a:lnTo>
                  <a:lnTo>
                    <a:pt x="5108" y="6799"/>
                  </a:lnTo>
                  <a:lnTo>
                    <a:pt x="5206" y="6746"/>
                  </a:lnTo>
                  <a:lnTo>
                    <a:pt x="5299" y="6684"/>
                  </a:lnTo>
                  <a:lnTo>
                    <a:pt x="5384" y="6613"/>
                  </a:lnTo>
                  <a:lnTo>
                    <a:pt x="5461" y="6535"/>
                  </a:lnTo>
                  <a:lnTo>
                    <a:pt x="5532" y="6450"/>
                  </a:lnTo>
                  <a:lnTo>
                    <a:pt x="5594" y="6358"/>
                  </a:lnTo>
                  <a:lnTo>
                    <a:pt x="5647" y="6260"/>
                  </a:lnTo>
                  <a:lnTo>
                    <a:pt x="5692" y="6157"/>
                  </a:lnTo>
                  <a:lnTo>
                    <a:pt x="5725" y="6049"/>
                  </a:lnTo>
                  <a:lnTo>
                    <a:pt x="5748" y="5936"/>
                  </a:lnTo>
                  <a:lnTo>
                    <a:pt x="5759" y="5820"/>
                  </a:lnTo>
                  <a:lnTo>
                    <a:pt x="5761" y="5761"/>
                  </a:lnTo>
                  <a:lnTo>
                    <a:pt x="5761" y="3456"/>
                  </a:lnTo>
                  <a:lnTo>
                    <a:pt x="5761" y="1152"/>
                  </a:lnTo>
                  <a:lnTo>
                    <a:pt x="5759" y="1091"/>
                  </a:lnTo>
                  <a:lnTo>
                    <a:pt x="5748" y="976"/>
                  </a:lnTo>
                  <a:lnTo>
                    <a:pt x="5725" y="864"/>
                  </a:lnTo>
                  <a:lnTo>
                    <a:pt x="5692" y="756"/>
                  </a:lnTo>
                  <a:lnTo>
                    <a:pt x="5647" y="652"/>
                  </a:lnTo>
                  <a:lnTo>
                    <a:pt x="5594" y="554"/>
                  </a:lnTo>
                  <a:lnTo>
                    <a:pt x="5532" y="462"/>
                  </a:lnTo>
                  <a:lnTo>
                    <a:pt x="5461" y="377"/>
                  </a:lnTo>
                  <a:lnTo>
                    <a:pt x="5384" y="298"/>
                  </a:lnTo>
                  <a:lnTo>
                    <a:pt x="5299" y="227"/>
                  </a:lnTo>
                  <a:lnTo>
                    <a:pt x="5206" y="165"/>
                  </a:lnTo>
                  <a:lnTo>
                    <a:pt x="5108" y="112"/>
                  </a:lnTo>
                  <a:lnTo>
                    <a:pt x="5005" y="69"/>
                  </a:lnTo>
                  <a:lnTo>
                    <a:pt x="4897" y="36"/>
                  </a:lnTo>
                  <a:lnTo>
                    <a:pt x="4784" y="13"/>
                  </a:lnTo>
                  <a:lnTo>
                    <a:pt x="4668" y="0"/>
                  </a:lnTo>
                  <a:lnTo>
                    <a:pt x="4609" y="0"/>
                  </a:lnTo>
                  <a:close/>
                  <a:moveTo>
                    <a:pt x="4609" y="383"/>
                  </a:moveTo>
                  <a:lnTo>
                    <a:pt x="4648" y="384"/>
                  </a:lnTo>
                  <a:lnTo>
                    <a:pt x="4725" y="391"/>
                  </a:lnTo>
                  <a:lnTo>
                    <a:pt x="4800" y="407"/>
                  </a:lnTo>
                  <a:lnTo>
                    <a:pt x="4872" y="430"/>
                  </a:lnTo>
                  <a:lnTo>
                    <a:pt x="4941" y="459"/>
                  </a:lnTo>
                  <a:lnTo>
                    <a:pt x="5006" y="495"/>
                  </a:lnTo>
                  <a:lnTo>
                    <a:pt x="5068" y="535"/>
                  </a:lnTo>
                  <a:lnTo>
                    <a:pt x="5126" y="583"/>
                  </a:lnTo>
                  <a:lnTo>
                    <a:pt x="5178" y="635"/>
                  </a:lnTo>
                  <a:lnTo>
                    <a:pt x="5224" y="692"/>
                  </a:lnTo>
                  <a:lnTo>
                    <a:pt x="5265" y="753"/>
                  </a:lnTo>
                  <a:lnTo>
                    <a:pt x="5301" y="819"/>
                  </a:lnTo>
                  <a:lnTo>
                    <a:pt x="5330" y="887"/>
                  </a:lnTo>
                  <a:lnTo>
                    <a:pt x="5353" y="960"/>
                  </a:lnTo>
                  <a:lnTo>
                    <a:pt x="5368" y="1035"/>
                  </a:lnTo>
                  <a:lnTo>
                    <a:pt x="5376" y="1112"/>
                  </a:lnTo>
                  <a:lnTo>
                    <a:pt x="5376" y="1152"/>
                  </a:lnTo>
                  <a:lnTo>
                    <a:pt x="5376" y="3456"/>
                  </a:lnTo>
                  <a:lnTo>
                    <a:pt x="5376" y="5761"/>
                  </a:lnTo>
                  <a:lnTo>
                    <a:pt x="5376" y="5799"/>
                  </a:lnTo>
                  <a:lnTo>
                    <a:pt x="5368" y="5877"/>
                  </a:lnTo>
                  <a:lnTo>
                    <a:pt x="5353" y="5952"/>
                  </a:lnTo>
                  <a:lnTo>
                    <a:pt x="5330" y="6024"/>
                  </a:lnTo>
                  <a:lnTo>
                    <a:pt x="5301" y="6093"/>
                  </a:lnTo>
                  <a:lnTo>
                    <a:pt x="5265" y="6158"/>
                  </a:lnTo>
                  <a:lnTo>
                    <a:pt x="5224" y="6220"/>
                  </a:lnTo>
                  <a:lnTo>
                    <a:pt x="5178" y="6276"/>
                  </a:lnTo>
                  <a:lnTo>
                    <a:pt x="5126" y="6328"/>
                  </a:lnTo>
                  <a:lnTo>
                    <a:pt x="5068" y="6376"/>
                  </a:lnTo>
                  <a:lnTo>
                    <a:pt x="5006" y="6417"/>
                  </a:lnTo>
                  <a:lnTo>
                    <a:pt x="4941" y="6453"/>
                  </a:lnTo>
                  <a:lnTo>
                    <a:pt x="4872" y="6482"/>
                  </a:lnTo>
                  <a:lnTo>
                    <a:pt x="4800" y="6504"/>
                  </a:lnTo>
                  <a:lnTo>
                    <a:pt x="4725" y="6520"/>
                  </a:lnTo>
                  <a:lnTo>
                    <a:pt x="4648" y="6528"/>
                  </a:lnTo>
                  <a:lnTo>
                    <a:pt x="4609" y="6528"/>
                  </a:lnTo>
                  <a:lnTo>
                    <a:pt x="1152" y="6528"/>
                  </a:lnTo>
                  <a:lnTo>
                    <a:pt x="1113" y="6528"/>
                  </a:lnTo>
                  <a:lnTo>
                    <a:pt x="1036" y="6520"/>
                  </a:lnTo>
                  <a:lnTo>
                    <a:pt x="961" y="6504"/>
                  </a:lnTo>
                  <a:lnTo>
                    <a:pt x="889" y="6482"/>
                  </a:lnTo>
                  <a:lnTo>
                    <a:pt x="819" y="6453"/>
                  </a:lnTo>
                  <a:lnTo>
                    <a:pt x="755" y="6417"/>
                  </a:lnTo>
                  <a:lnTo>
                    <a:pt x="693" y="6376"/>
                  </a:lnTo>
                  <a:lnTo>
                    <a:pt x="635" y="6328"/>
                  </a:lnTo>
                  <a:lnTo>
                    <a:pt x="583" y="6276"/>
                  </a:lnTo>
                  <a:lnTo>
                    <a:pt x="537" y="6220"/>
                  </a:lnTo>
                  <a:lnTo>
                    <a:pt x="495" y="6158"/>
                  </a:lnTo>
                  <a:lnTo>
                    <a:pt x="459" y="6093"/>
                  </a:lnTo>
                  <a:lnTo>
                    <a:pt x="431" y="6024"/>
                  </a:lnTo>
                  <a:lnTo>
                    <a:pt x="408" y="5952"/>
                  </a:lnTo>
                  <a:lnTo>
                    <a:pt x="393" y="5877"/>
                  </a:lnTo>
                  <a:lnTo>
                    <a:pt x="385" y="5799"/>
                  </a:lnTo>
                  <a:lnTo>
                    <a:pt x="385" y="5761"/>
                  </a:lnTo>
                  <a:lnTo>
                    <a:pt x="385" y="3456"/>
                  </a:lnTo>
                  <a:lnTo>
                    <a:pt x="385" y="1152"/>
                  </a:lnTo>
                  <a:lnTo>
                    <a:pt x="385" y="1112"/>
                  </a:lnTo>
                  <a:lnTo>
                    <a:pt x="393" y="1035"/>
                  </a:lnTo>
                  <a:lnTo>
                    <a:pt x="408" y="960"/>
                  </a:lnTo>
                  <a:lnTo>
                    <a:pt x="431" y="887"/>
                  </a:lnTo>
                  <a:lnTo>
                    <a:pt x="459" y="819"/>
                  </a:lnTo>
                  <a:lnTo>
                    <a:pt x="495" y="753"/>
                  </a:lnTo>
                  <a:lnTo>
                    <a:pt x="537" y="692"/>
                  </a:lnTo>
                  <a:lnTo>
                    <a:pt x="583" y="635"/>
                  </a:lnTo>
                  <a:lnTo>
                    <a:pt x="635" y="583"/>
                  </a:lnTo>
                  <a:lnTo>
                    <a:pt x="693" y="535"/>
                  </a:lnTo>
                  <a:lnTo>
                    <a:pt x="755" y="495"/>
                  </a:lnTo>
                  <a:lnTo>
                    <a:pt x="819" y="459"/>
                  </a:lnTo>
                  <a:lnTo>
                    <a:pt x="889" y="430"/>
                  </a:lnTo>
                  <a:lnTo>
                    <a:pt x="961" y="407"/>
                  </a:lnTo>
                  <a:lnTo>
                    <a:pt x="1036" y="391"/>
                  </a:lnTo>
                  <a:lnTo>
                    <a:pt x="1113" y="384"/>
                  </a:lnTo>
                  <a:lnTo>
                    <a:pt x="1152" y="383"/>
                  </a:lnTo>
                  <a:lnTo>
                    <a:pt x="4609" y="3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C118A6-9F35-4365-9EDE-E4CC1B2E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8072" r="18723" b="8183"/>
          <a:stretch/>
        </p:blipFill>
        <p:spPr>
          <a:xfrm>
            <a:off x="335393" y="2625711"/>
            <a:ext cx="4582492" cy="307496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1418304-CAA6-4B24-8E71-46BAE86806A4}"/>
              </a:ext>
            </a:extLst>
          </p:cNvPr>
          <p:cNvSpPr/>
          <p:nvPr/>
        </p:nvSpPr>
        <p:spPr>
          <a:xfrm>
            <a:off x="508335" y="5696210"/>
            <a:ext cx="42366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평상시 검은화면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b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813A5D9-1CD8-4149-B489-84AAF85818CC}"/>
              </a:ext>
            </a:extLst>
          </p:cNvPr>
          <p:cNvCxnSpPr>
            <a:cxnSpLocks/>
          </p:cNvCxnSpPr>
          <p:nvPr/>
        </p:nvCxnSpPr>
        <p:spPr>
          <a:xfrm flipV="1">
            <a:off x="2035340" y="1258139"/>
            <a:ext cx="5138210" cy="2192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BBF4EF78-A0CD-4C59-8BE5-BD1D4C399F78}"/>
              </a:ext>
            </a:extLst>
          </p:cNvPr>
          <p:cNvCxnSpPr>
            <a:cxnSpLocks/>
          </p:cNvCxnSpPr>
          <p:nvPr/>
        </p:nvCxnSpPr>
        <p:spPr>
          <a:xfrm flipV="1">
            <a:off x="3170008" y="4896733"/>
            <a:ext cx="8119821" cy="521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76A23A98-3CB4-4749-A036-B562CDED91C2}"/>
              </a:ext>
            </a:extLst>
          </p:cNvPr>
          <p:cNvSpPr/>
          <p:nvPr/>
        </p:nvSpPr>
        <p:spPr>
          <a:xfrm rot="2048831">
            <a:off x="7503967" y="1682648"/>
            <a:ext cx="445997" cy="7194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자유형 49">
            <a:extLst>
              <a:ext uri="{FF2B5EF4-FFF2-40B4-BE49-F238E27FC236}">
                <a16:creationId xmlns:a16="http://schemas.microsoft.com/office/drawing/2014/main" xmlns="" id="{7AB1ABEC-47AC-44FC-B9E5-082F01620987}"/>
              </a:ext>
            </a:extLst>
          </p:cNvPr>
          <p:cNvSpPr>
            <a:spLocks/>
          </p:cNvSpPr>
          <p:nvPr/>
        </p:nvSpPr>
        <p:spPr bwMode="auto">
          <a:xfrm rot="1820706">
            <a:off x="7511992" y="1751117"/>
            <a:ext cx="424568" cy="617223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26D4A7E-1A95-4BE7-85E0-F600D92FF707}"/>
              </a:ext>
            </a:extLst>
          </p:cNvPr>
          <p:cNvSpPr/>
          <p:nvPr/>
        </p:nvSpPr>
        <p:spPr>
          <a:xfrm>
            <a:off x="8543997" y="241161"/>
            <a:ext cx="349236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맑은 고딕" panose="020F0502020204030204"/>
                <a:ea typeface="맑은 고딕" panose="020B0503020000020004" pitchFamily="50" charset="-127"/>
              </a:rPr>
              <a:t>착용하여 정맥인식이 </a:t>
            </a:r>
            <a:endParaRPr lang="en-US" altLang="ko-KR" b="1" dirty="0"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맑은 고딕" panose="020F0502020204030204"/>
                <a:ea typeface="맑은 고딕" panose="020B0503020000020004" pitchFamily="50" charset="-127"/>
              </a:rPr>
              <a:t>되는 순간</a:t>
            </a:r>
            <a:r>
              <a:rPr lang="en-US" altLang="ko-KR" b="1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팔찌 스크린에</a:t>
            </a:r>
            <a:endParaRPr kumimoji="0" lang="en-US" altLang="ko-KR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</a:t>
            </a: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바코드가 표시된다</a:t>
            </a:r>
            <a:r>
              <a:rPr kumimoji="0" lang="en-US" altLang="ko-KR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5117500-B47B-453C-BC04-B1BA92AFE50F}"/>
              </a:ext>
            </a:extLst>
          </p:cNvPr>
          <p:cNvSpPr/>
          <p:nvPr/>
        </p:nvSpPr>
        <p:spPr>
          <a:xfrm>
            <a:off x="335393" y="206020"/>
            <a:ext cx="42366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생체인식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T-money System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5F4983E0-3697-41DA-909D-F46B22E0FD31}"/>
              </a:ext>
            </a:extLst>
          </p:cNvPr>
          <p:cNvGrpSpPr/>
          <p:nvPr/>
        </p:nvGrpSpPr>
        <p:grpSpPr>
          <a:xfrm>
            <a:off x="8707806" y="1901039"/>
            <a:ext cx="1174857" cy="2269472"/>
            <a:chOff x="8707806" y="1901039"/>
            <a:chExt cx="1174857" cy="226947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1296BEBF-F39C-4E50-AE63-7A610AC0FEA8}"/>
                </a:ext>
              </a:extLst>
            </p:cNvPr>
            <p:cNvGrpSpPr/>
            <p:nvPr/>
          </p:nvGrpSpPr>
          <p:grpSpPr>
            <a:xfrm rot="4206610">
              <a:off x="8198848" y="2486695"/>
              <a:ext cx="2269472" cy="1098159"/>
              <a:chOff x="1260257" y="2471432"/>
              <a:chExt cx="2269472" cy="109815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CD28DE04-85C9-42CB-9932-28D6AF06A584}"/>
                  </a:ext>
                </a:extLst>
              </p:cNvPr>
              <p:cNvSpPr/>
              <p:nvPr/>
            </p:nvSpPr>
            <p:spPr>
              <a:xfrm rot="19369718">
                <a:off x="1269842" y="2471432"/>
                <a:ext cx="2259887" cy="1098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D1F1E9FF-3F65-4E3A-B94E-3AA943AB0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951" t="34563" r="17426" b="47333"/>
              <a:stretch/>
            </p:blipFill>
            <p:spPr>
              <a:xfrm rot="19360400">
                <a:off x="1260257" y="2580763"/>
                <a:ext cx="2161059" cy="73082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D1456186-6ABF-4469-BD4C-E6CB91F9E943}"/>
                  </a:ext>
                </a:extLst>
              </p:cNvPr>
              <p:cNvSpPr txBox="1"/>
              <p:nvPr/>
            </p:nvSpPr>
            <p:spPr>
              <a:xfrm rot="19251794">
                <a:off x="2367033" y="3072810"/>
                <a:ext cx="7727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Adult</a:t>
                </a:r>
                <a:endParaRPr lang="ko-KR" altLang="en-US" sz="1400" dirty="0"/>
              </a:p>
            </p:txBody>
          </p:sp>
        </p:grpSp>
        <p:pic>
          <p:nvPicPr>
            <p:cNvPr id="54" name="Picture 3" descr="티머니에 대한 이미지 검색결과">
              <a:hlinkClick r:id="rId4"/>
              <a:extLst>
                <a:ext uri="{FF2B5EF4-FFF2-40B4-BE49-F238E27FC236}">
                  <a16:creationId xmlns:a16="http://schemas.microsoft.com/office/drawing/2014/main" xmlns="" id="{8FEB342A-3D09-44C9-A0B7-686449D3D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4433">
              <a:off x="8707806" y="3089001"/>
              <a:ext cx="304868" cy="24921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104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242</Words>
  <Application>Microsoft Office PowerPoint</Application>
  <PresentationFormat>와이드스크린</PresentationFormat>
  <Paragraphs>82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265</cp:revision>
  <dcterms:created xsi:type="dcterms:W3CDTF">2018-08-02T07:05:36Z</dcterms:created>
  <dcterms:modified xsi:type="dcterms:W3CDTF">2018-11-22T03:09:12Z</dcterms:modified>
</cp:coreProperties>
</file>